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quickStyle8.xml" ContentType="application/vnd.openxmlformats-officedocument.drawingml.diagram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sldIdLst>
    <p:sldId id="263" r:id="rId2"/>
    <p:sldId id="265" r:id="rId3"/>
    <p:sldId id="330" r:id="rId4"/>
    <p:sldId id="331" r:id="rId5"/>
    <p:sldId id="332" r:id="rId6"/>
    <p:sldId id="347" r:id="rId7"/>
    <p:sldId id="319" r:id="rId8"/>
    <p:sldId id="348" r:id="rId9"/>
    <p:sldId id="349" r:id="rId10"/>
    <p:sldId id="350" r:id="rId11"/>
    <p:sldId id="266" r:id="rId12"/>
    <p:sldId id="352" r:id="rId13"/>
    <p:sldId id="351" r:id="rId14"/>
    <p:sldId id="354" r:id="rId15"/>
    <p:sldId id="355" r:id="rId16"/>
    <p:sldId id="356" r:id="rId17"/>
  </p:sldIdLst>
  <p:sldSz cx="12192000" cy="6858000"/>
  <p:notesSz cx="6858000" cy="9144000"/>
  <p:embeddedFontLst>
    <p:embeddedFont>
      <p:font typeface="Elephant" pitchFamily="18" charset="0"/>
      <p:regular r:id="rId19"/>
      <p: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Calibri Light" pitchFamily="34" charset="0"/>
      <p:regular r:id="rId25"/>
      <p:italic r:id="rId2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19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dirty="0"/>
            <a:t>Njemačka je napala Poljsku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rujna 1939. godine </a:t>
          </a:r>
          <a:r>
            <a:rPr lang="hr-HR" sz="4000" b="0" dirty="0">
              <a:solidFill>
                <a:schemeClr val="tx1"/>
              </a:solidFill>
              <a:effectLst/>
            </a:rPr>
            <a:t>te ju porazila u samo nekoliko tjedana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dirty="0">
              <a:solidFill>
                <a:schemeClr val="tx1"/>
              </a:solidFill>
              <a:effectLst/>
            </a:rPr>
            <a:t>Njemački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1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Blitzkrieg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hr-HR" sz="4000" b="0" dirty="0">
              <a:solidFill>
                <a:schemeClr val="tx1"/>
              </a:solidFill>
              <a:effectLst/>
            </a:rPr>
            <a:t>munjeviti rat pokazao se vrlo učinkovitim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0" dirty="0">
              <a:solidFill>
                <a:schemeClr val="tx1"/>
              </a:solidFill>
              <a:effectLst/>
            </a:rPr>
            <a:t>U skladu s tajnim dogovorom Hitlera i Staljina, SSSR je 17. rujna napao Poljsku s istoka</a:t>
          </a:r>
          <a:endParaRPr lang="en-US" sz="36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Zapadni dio Poljske pripojila je Njemačka, a istočni SSSR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dirty="0">
              <a:solidFill>
                <a:schemeClr val="tx1"/>
              </a:solidFill>
              <a:effectLst/>
            </a:rPr>
            <a:t>Nakon pripajanja Poljske, SSSR je napao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Finsku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Zimski rat – </a:t>
          </a:r>
          <a:r>
            <a:rPr lang="hr-HR" sz="3600" b="0" dirty="0">
              <a:solidFill>
                <a:schemeClr val="tx1"/>
              </a:solidFill>
              <a:effectLst/>
            </a:rPr>
            <a:t>nakon tromjesečnog otpora Finska je prihvatila Staljinove zahtjeve; dio Finskog teritorija pripojen je SSSR-u</a:t>
          </a:r>
          <a:endParaRPr lang="en-US" sz="3600" b="0" dirty="0">
            <a:solidFill>
              <a:schemeClr val="tx1"/>
            </a:solidFill>
            <a:effectLst/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i="0" dirty="0"/>
            <a:t>SSSR je pripojio i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Estoniju, Letoniju, Litvu i dijelove Rumunjske</a:t>
          </a:r>
          <a:endParaRPr lang="en-US" sz="32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Maginotova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linija </a:t>
          </a:r>
          <a:r>
            <a:rPr lang="hr-HR" sz="3600" b="1" i="0" dirty="0"/>
            <a:t>– </a:t>
          </a:r>
          <a:r>
            <a:rPr lang="hr-HR" sz="3600" b="0" i="0" dirty="0"/>
            <a:t>obrambeni sustav </a:t>
          </a:r>
          <a:r>
            <a:rPr lang="pl-PL" sz="3600" b="0" i="0" dirty="0"/>
            <a:t>duž njemačke granice od Švicarske do Belgije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0" dirty="0">
              <a:solidFill>
                <a:schemeClr val="tx1"/>
              </a:solidFill>
              <a:effectLst/>
            </a:rPr>
            <a:t>Trajao</a:t>
          </a:r>
          <a:r>
            <a:rPr lang="hr-HR" sz="3600" b="0" baseline="0" dirty="0">
              <a:solidFill>
                <a:schemeClr val="tx1"/>
              </a:solidFill>
              <a:effectLst/>
            </a:rPr>
            <a:t> je tzv. </a:t>
          </a:r>
          <a:r>
            <a:rPr lang="hr-HR" sz="3600" b="1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lažni rat </a:t>
          </a:r>
          <a:r>
            <a:rPr lang="hr-HR" sz="3600" b="1" baseline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– </a:t>
          </a:r>
          <a:r>
            <a:rPr lang="hr-HR" sz="3600" b="1" baseline="0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sitzkrieg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9. travnja 1940. </a:t>
          </a:r>
          <a:r>
            <a:rPr lang="hr-HR" sz="4000" b="0" dirty="0">
              <a:solidFill>
                <a:schemeClr val="tx1"/>
              </a:solidFill>
              <a:effectLst/>
            </a:rPr>
            <a:t>Njemačka je napala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Dansku i Norvešku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dirty="0">
              <a:solidFill>
                <a:schemeClr val="tx1"/>
              </a:solidFill>
              <a:effectLst/>
            </a:rPr>
            <a:t>Danska je bez otpora osvojena isti dan, dok je Norveška pružala dvomjesečni otpor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i="0" dirty="0"/>
            <a:t>U poraženoj Norveškoj, Nijemci su na vlast postavili norveškog fašista 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Vidkuna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Quislinga</a:t>
          </a:r>
          <a:endParaRPr lang="en-US" sz="32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Mjesec dana nakon napada na Norvešku, Njemačka je napala zemlje 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Beneluxa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Francusku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dirty="0">
              <a:solidFill>
                <a:schemeClr val="tx1"/>
              </a:solidFill>
              <a:effectLst/>
            </a:rPr>
            <a:t>Francuska obrana bila je najslabija u području Ardena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Svibanj 1940. godine </a:t>
          </a:r>
          <a:r>
            <a:rPr lang="hr-HR" sz="4000" b="0" i="0" dirty="0"/>
            <a:t>– kapitulacija Nizozemske, Luksemburga i Belgije</a:t>
          </a:r>
          <a:endParaRPr lang="en-US" sz="32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10. lipnja 1940. godine – </a:t>
          </a:r>
          <a:r>
            <a:rPr lang="hr-HR" sz="4000" b="0" dirty="0">
              <a:solidFill>
                <a:schemeClr val="tx1"/>
              </a:solidFill>
              <a:effectLst/>
            </a:rPr>
            <a:t>Mussolini je objavio rat Francuskoj i Velikoj Britaniji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dirty="0">
              <a:solidFill>
                <a:schemeClr val="tx1"/>
              </a:solidFill>
              <a:effectLst/>
            </a:rPr>
            <a:t>Francuski otpor je slomljen te je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22. lipnja 1940. godine </a:t>
          </a:r>
          <a:r>
            <a:rPr lang="hr-HR" sz="4000" b="0" i="0" dirty="0"/>
            <a:t>potpisano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primirje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b="0" i="0" dirty="0"/>
            <a:t>Stvorena je marionetska država –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višijevska Francuska</a:t>
          </a:r>
          <a:r>
            <a:rPr lang="hr-HR" sz="4000" b="0" i="0" dirty="0"/>
            <a:t>; na čelu je </a:t>
          </a:r>
          <a:r>
            <a:rPr lang="fr-FR" sz="4000" b="0" i="0" dirty="0"/>
            <a:t>bio maršal </a:t>
          </a:r>
          <a:r>
            <a:rPr lang="fr-F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Philippe Pétain</a:t>
          </a:r>
          <a:endParaRPr lang="en-US" sz="32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Hitler je naredio slamanje posljednjega preostalog protivnika na zapadu –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Ujedinjenog Kraljevstva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Neville Chamberlain odstupio je s mjesta premijera; njegovu dužnost preuzeo je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Winston Churchill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dirty="0"/>
            <a:t>Operacija </a:t>
          </a:r>
          <a:r>
            <a:rPr lang="hr-HR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Morski lav  </a:t>
          </a:r>
          <a:r>
            <a:rPr lang="hr-HR" sz="4000" dirty="0"/>
            <a:t>– napad Njemačke na Britaniju bio je prvi njemački neuspjeh</a:t>
          </a:r>
          <a:endParaRPr lang="en-US" sz="32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593574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5935745" cy="2361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Njemačka je napala Poljsku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rujna 1939. godine </a:t>
          </a:r>
          <a:r>
            <a:rPr lang="hr-HR" sz="4000" b="0" kern="1200" dirty="0">
              <a:solidFill>
                <a:schemeClr val="tx1"/>
              </a:solidFill>
              <a:effectLst/>
            </a:rPr>
            <a:t>te ju porazila u samo nekoliko tjedana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0"/>
        <a:ext cx="5935745" cy="2361698"/>
      </dsp:txXfrm>
    </dsp:sp>
    <dsp:sp modelId="{7317DC83-5D0F-4AF5-8294-174F8E848FB5}">
      <dsp:nvSpPr>
        <dsp:cNvPr id="0" name=""/>
        <dsp:cNvSpPr/>
      </dsp:nvSpPr>
      <dsp:spPr>
        <a:xfrm>
          <a:off x="0" y="2361698"/>
          <a:ext cx="593574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361698"/>
          <a:ext cx="5935745" cy="2361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kern="1200" dirty="0">
              <a:solidFill>
                <a:schemeClr val="tx1"/>
              </a:solidFill>
              <a:effectLst/>
            </a:rPr>
            <a:t>Njemački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1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Blitzkrieg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hr-HR" sz="4000" b="0" kern="1200" dirty="0">
              <a:solidFill>
                <a:schemeClr val="tx1"/>
              </a:solidFill>
              <a:effectLst/>
            </a:rPr>
            <a:t>munjeviti rat pokazao se vrlo učinkovitim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2361698"/>
        <a:ext cx="5935745" cy="236169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499620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4996207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kern="1200" dirty="0">
              <a:solidFill>
                <a:schemeClr val="tx1"/>
              </a:solidFill>
              <a:effectLst/>
            </a:rPr>
            <a:t>U skladu s tajnim dogovorom Hitlera i Staljina, SSSR je 17. rujna napao Poljsku s istoka</a:t>
          </a:r>
          <a:endParaRPr lang="en-US" sz="3600" b="0" kern="1200" dirty="0">
            <a:solidFill>
              <a:schemeClr val="tx1"/>
            </a:solidFill>
            <a:effectLst/>
          </a:endParaRPr>
        </a:p>
      </dsp:txBody>
      <dsp:txXfrm>
        <a:off x="0" y="0"/>
        <a:ext cx="4996207" cy="2486446"/>
      </dsp:txXfrm>
    </dsp:sp>
    <dsp:sp modelId="{7317DC83-5D0F-4AF5-8294-174F8E848FB5}">
      <dsp:nvSpPr>
        <dsp:cNvPr id="0" name=""/>
        <dsp:cNvSpPr/>
      </dsp:nvSpPr>
      <dsp:spPr>
        <a:xfrm>
          <a:off x="0" y="2486446"/>
          <a:ext cx="4996207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486446"/>
          <a:ext cx="4996207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Zapadni dio Poljske pripojila je Njemačka, a istočni SSSR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86446"/>
        <a:ext cx="4996207" cy="248644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28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28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kern="1200" dirty="0">
              <a:solidFill>
                <a:schemeClr val="tx1"/>
              </a:solidFill>
              <a:effectLst/>
            </a:rPr>
            <a:t>Nakon pripajanja Poljske, SSSR je napao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Finsku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28"/>
        <a:ext cx="11331019" cy="1656012"/>
      </dsp:txXfrm>
    </dsp:sp>
    <dsp:sp modelId="{7317DC83-5D0F-4AF5-8294-174F8E848FB5}">
      <dsp:nvSpPr>
        <dsp:cNvPr id="0" name=""/>
        <dsp:cNvSpPr/>
      </dsp:nvSpPr>
      <dsp:spPr>
        <a:xfrm>
          <a:off x="0" y="1658440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58440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Zimski rat – </a:t>
          </a:r>
          <a:r>
            <a:rPr lang="hr-HR" sz="3600" b="0" kern="1200" dirty="0">
              <a:solidFill>
                <a:schemeClr val="tx1"/>
              </a:solidFill>
              <a:effectLst/>
            </a:rPr>
            <a:t>nakon tromjesečnog otpora Finska je prihvatila Staljinove zahtjeve; dio Finskog teritorija pripojen je SSSR-u</a:t>
          </a:r>
          <a:endParaRPr lang="en-US" sz="3600" b="0" kern="1200" dirty="0">
            <a:solidFill>
              <a:schemeClr val="tx1"/>
            </a:solidFill>
            <a:effectLst/>
          </a:endParaRPr>
        </a:p>
      </dsp:txBody>
      <dsp:txXfrm>
        <a:off x="0" y="1658440"/>
        <a:ext cx="11331019" cy="1656012"/>
      </dsp:txXfrm>
    </dsp:sp>
    <dsp:sp modelId="{98F156EA-2CE7-4F60-899F-EF1013A0AFB5}">
      <dsp:nvSpPr>
        <dsp:cNvPr id="0" name=""/>
        <dsp:cNvSpPr/>
      </dsp:nvSpPr>
      <dsp:spPr>
        <a:xfrm>
          <a:off x="0" y="331445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14453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SSSR je pripojio i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Estoniju, Letoniju, Litvu i dijelove Rumunjske</a:t>
          </a:r>
          <a:endParaRPr lang="en-US" sz="32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14453"/>
        <a:ext cx="11331019" cy="165601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525073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5250733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Maginotova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linija </a:t>
          </a:r>
          <a:r>
            <a:rPr lang="hr-HR" sz="3600" b="1" i="0" kern="1200" dirty="0"/>
            <a:t>– </a:t>
          </a:r>
          <a:r>
            <a:rPr lang="hr-HR" sz="3600" b="0" i="0" kern="1200" dirty="0"/>
            <a:t>obrambeni sustav </a:t>
          </a:r>
          <a:r>
            <a:rPr lang="pl-PL" sz="3600" b="0" i="0" kern="1200" dirty="0"/>
            <a:t>duž njemačke granice od Švicarske do Belgije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5250733" cy="2157663"/>
      </dsp:txXfrm>
    </dsp:sp>
    <dsp:sp modelId="{7317DC83-5D0F-4AF5-8294-174F8E848FB5}">
      <dsp:nvSpPr>
        <dsp:cNvPr id="0" name=""/>
        <dsp:cNvSpPr/>
      </dsp:nvSpPr>
      <dsp:spPr>
        <a:xfrm>
          <a:off x="0" y="2157663"/>
          <a:ext cx="5250733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57663"/>
          <a:ext cx="5250733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kern="1200" dirty="0">
              <a:solidFill>
                <a:schemeClr val="tx1"/>
              </a:solidFill>
              <a:effectLst/>
            </a:rPr>
            <a:t>Trajao</a:t>
          </a:r>
          <a:r>
            <a:rPr lang="hr-HR" sz="3600" b="0" kern="1200" baseline="0" dirty="0">
              <a:solidFill>
                <a:schemeClr val="tx1"/>
              </a:solidFill>
              <a:effectLst/>
            </a:rPr>
            <a:t> je tzv. </a:t>
          </a:r>
          <a:r>
            <a:rPr lang="hr-HR" sz="3600" b="1" kern="1200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lažni rat </a:t>
          </a:r>
          <a:r>
            <a:rPr lang="hr-HR" sz="3600" b="1" kern="1200" baseline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– </a:t>
          </a:r>
          <a:r>
            <a:rPr lang="hr-HR" sz="3600" b="1" kern="1200" baseline="0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sitzkrieg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57663"/>
        <a:ext cx="5250733" cy="215766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28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28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9. travnja 1940. </a:t>
          </a:r>
          <a:r>
            <a:rPr lang="hr-HR" sz="4000" b="0" kern="1200" dirty="0">
              <a:solidFill>
                <a:schemeClr val="tx1"/>
              </a:solidFill>
              <a:effectLst/>
            </a:rPr>
            <a:t>Njemačka je napala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Dansku i Norvešku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28"/>
        <a:ext cx="11331019" cy="1656012"/>
      </dsp:txXfrm>
    </dsp:sp>
    <dsp:sp modelId="{7317DC83-5D0F-4AF5-8294-174F8E848FB5}">
      <dsp:nvSpPr>
        <dsp:cNvPr id="0" name=""/>
        <dsp:cNvSpPr/>
      </dsp:nvSpPr>
      <dsp:spPr>
        <a:xfrm>
          <a:off x="0" y="1658440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58440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kern="1200" dirty="0">
              <a:solidFill>
                <a:schemeClr val="tx1"/>
              </a:solidFill>
              <a:effectLst/>
            </a:rPr>
            <a:t>Danska je bez otpora osvojena isti dan, dok je Norveška pružala dvomjesečni otpor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1658440"/>
        <a:ext cx="11331019" cy="1656012"/>
      </dsp:txXfrm>
    </dsp:sp>
    <dsp:sp modelId="{98F156EA-2CE7-4F60-899F-EF1013A0AFB5}">
      <dsp:nvSpPr>
        <dsp:cNvPr id="0" name=""/>
        <dsp:cNvSpPr/>
      </dsp:nvSpPr>
      <dsp:spPr>
        <a:xfrm>
          <a:off x="0" y="331445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14453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U poraženoj Norveškoj, Nijemci su na vlast postavili norveškog fašista 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Vidkuna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Quislinga</a:t>
          </a:r>
          <a:endParaRPr lang="en-US" sz="32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14453"/>
        <a:ext cx="11331019" cy="165601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28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28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Mjesec dana nakon napada na Norvešku, Njemačka je napala zemlje 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Beneluxa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Francusku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28"/>
        <a:ext cx="11331019" cy="1656012"/>
      </dsp:txXfrm>
    </dsp:sp>
    <dsp:sp modelId="{7317DC83-5D0F-4AF5-8294-174F8E848FB5}">
      <dsp:nvSpPr>
        <dsp:cNvPr id="0" name=""/>
        <dsp:cNvSpPr/>
      </dsp:nvSpPr>
      <dsp:spPr>
        <a:xfrm>
          <a:off x="0" y="1658440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58440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kern="1200" dirty="0">
              <a:solidFill>
                <a:schemeClr val="tx1"/>
              </a:solidFill>
              <a:effectLst/>
            </a:rPr>
            <a:t>Francuska obrana bila je najslabija u području Ardena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1658440"/>
        <a:ext cx="11331019" cy="1656012"/>
      </dsp:txXfrm>
    </dsp:sp>
    <dsp:sp modelId="{98F156EA-2CE7-4F60-899F-EF1013A0AFB5}">
      <dsp:nvSpPr>
        <dsp:cNvPr id="0" name=""/>
        <dsp:cNvSpPr/>
      </dsp:nvSpPr>
      <dsp:spPr>
        <a:xfrm>
          <a:off x="0" y="331445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14453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Svibanj 1940. godine </a:t>
          </a:r>
          <a:r>
            <a:rPr lang="hr-HR" sz="4000" b="0" i="0" kern="1200" dirty="0"/>
            <a:t>– kapitulacija Nizozemske, Luksemburga i Belgije</a:t>
          </a:r>
          <a:endParaRPr lang="en-US" sz="32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14453"/>
        <a:ext cx="11331019" cy="165601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28"/>
          <a:ext cx="829558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28"/>
          <a:ext cx="829558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10. lipnja 1940. godine – </a:t>
          </a:r>
          <a:r>
            <a:rPr lang="hr-HR" sz="4000" b="0" kern="1200" dirty="0">
              <a:solidFill>
                <a:schemeClr val="tx1"/>
              </a:solidFill>
              <a:effectLst/>
            </a:rPr>
            <a:t>Mussolini je objavio rat Francuskoj i Velikoj Britaniji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2428"/>
        <a:ext cx="8295589" cy="1656012"/>
      </dsp:txXfrm>
    </dsp:sp>
    <dsp:sp modelId="{7317DC83-5D0F-4AF5-8294-174F8E848FB5}">
      <dsp:nvSpPr>
        <dsp:cNvPr id="0" name=""/>
        <dsp:cNvSpPr/>
      </dsp:nvSpPr>
      <dsp:spPr>
        <a:xfrm>
          <a:off x="0" y="1658440"/>
          <a:ext cx="829558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58440"/>
          <a:ext cx="829558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kern="1200" dirty="0">
              <a:solidFill>
                <a:schemeClr val="tx1"/>
              </a:solidFill>
              <a:effectLst/>
            </a:rPr>
            <a:t>Francuski otpor je slomljen te je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22. lipnja 1940. godine </a:t>
          </a:r>
          <a:r>
            <a:rPr lang="hr-HR" sz="4000" b="0" i="0" kern="1200" dirty="0"/>
            <a:t>potpisano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primirje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58440"/>
        <a:ext cx="8295589" cy="1656012"/>
      </dsp:txXfrm>
    </dsp:sp>
    <dsp:sp modelId="{98F156EA-2CE7-4F60-899F-EF1013A0AFB5}">
      <dsp:nvSpPr>
        <dsp:cNvPr id="0" name=""/>
        <dsp:cNvSpPr/>
      </dsp:nvSpPr>
      <dsp:spPr>
        <a:xfrm>
          <a:off x="0" y="3314453"/>
          <a:ext cx="829558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14453"/>
          <a:ext cx="829558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Stvorena je marionetska država –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višijevska Francuska</a:t>
          </a:r>
          <a:r>
            <a:rPr lang="hr-HR" sz="4000" b="0" i="0" kern="1200" dirty="0"/>
            <a:t>; na čelu je </a:t>
          </a:r>
          <a:r>
            <a:rPr lang="fr-FR" sz="4000" b="0" i="0" kern="1200" dirty="0"/>
            <a:t>bio maršal </a:t>
          </a:r>
          <a:r>
            <a:rPr lang="fr-F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Philippe Pétain</a:t>
          </a:r>
          <a:endParaRPr lang="en-US" sz="32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14453"/>
        <a:ext cx="8295589" cy="165601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28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28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Hitler je naredio slamanje posljednjega preostalog protivnika na zapadu –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Ujedinjenog Kraljevstva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28"/>
        <a:ext cx="11331019" cy="1656012"/>
      </dsp:txXfrm>
    </dsp:sp>
    <dsp:sp modelId="{7317DC83-5D0F-4AF5-8294-174F8E848FB5}">
      <dsp:nvSpPr>
        <dsp:cNvPr id="0" name=""/>
        <dsp:cNvSpPr/>
      </dsp:nvSpPr>
      <dsp:spPr>
        <a:xfrm>
          <a:off x="0" y="1658440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58440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Neville Chamberlain odstupio je s mjesta premijera; njegovu dužnost preuzeo je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Winston Churchill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58440"/>
        <a:ext cx="11331019" cy="1656012"/>
      </dsp:txXfrm>
    </dsp:sp>
    <dsp:sp modelId="{98F156EA-2CE7-4F60-899F-EF1013A0AFB5}">
      <dsp:nvSpPr>
        <dsp:cNvPr id="0" name=""/>
        <dsp:cNvSpPr/>
      </dsp:nvSpPr>
      <dsp:spPr>
        <a:xfrm>
          <a:off x="0" y="331445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14453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Operacija </a:t>
          </a:r>
          <a:r>
            <a:rPr lang="hr-HR" sz="4000" b="1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Morski lav  </a:t>
          </a:r>
          <a:r>
            <a:rPr lang="hr-HR" sz="4000" kern="1200" dirty="0"/>
            <a:t>– napad Njemačke na Britaniju bio je prvi njemački neuspjeh</a:t>
          </a:r>
          <a:endParaRPr lang="en-US" sz="32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14453"/>
        <a:ext cx="11331019" cy="1656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11.6.2021.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__1yngZ_-8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Rat na istoku i zapadu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dirty="0"/>
              <a:t>Nastavna tema: </a:t>
            </a:r>
            <a:r>
              <a:rPr lang="hr-HR" dirty="0">
                <a:effectLst/>
                <a:ea typeface="Calibri" panose="020F0502020204030204" pitchFamily="34" charset="0"/>
              </a:rPr>
              <a:t>Politika popuštanja i početak rata, Širenje ratnih sukoba, Godine preokreta, Kvislinški režimi, Pokreti otpora, Kraj rata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62725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62A363FA-A262-4AA3-8221-4C9EB8CED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150" y="4143081"/>
            <a:ext cx="1889123" cy="2672499"/>
          </a:xfrm>
          <a:prstGeom prst="rect">
            <a:avLst/>
          </a:prstGeom>
        </p:spPr>
      </p:pic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84111989"/>
              </p:ext>
            </p:extLst>
          </p:nvPr>
        </p:nvGraphicFramePr>
        <p:xfrm>
          <a:off x="169681" y="1536569"/>
          <a:ext cx="829558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blačić za govor: ovalni 2">
            <a:extLst>
              <a:ext uri="{FF2B5EF4-FFF2-40B4-BE49-F238E27FC236}">
                <a16:creationId xmlns:a16="http://schemas.microsoft.com/office/drawing/2014/main" xmlns="" id="{82C14AAE-E23E-4C9E-86D5-28EBCC32B941}"/>
              </a:ext>
            </a:extLst>
          </p:cNvPr>
          <p:cNvSpPr/>
          <p:nvPr/>
        </p:nvSpPr>
        <p:spPr>
          <a:xfrm>
            <a:off x="8558844" y="1252110"/>
            <a:ext cx="3633156" cy="2890971"/>
          </a:xfrm>
          <a:custGeom>
            <a:avLst/>
            <a:gdLst>
              <a:gd name="connsiteX0" fmla="*/ 2216479 w 3633156"/>
              <a:gd name="connsiteY0" fmla="*/ 3362026 h 2890971"/>
              <a:gd name="connsiteX1" fmla="*/ 1766712 w 3633156"/>
              <a:gd name="connsiteY1" fmla="*/ 2890426 h 2890971"/>
              <a:gd name="connsiteX2" fmla="*/ 9982 w 3633156"/>
              <a:gd name="connsiteY2" fmla="*/ 1596809 h 2890971"/>
              <a:gd name="connsiteX3" fmla="*/ 1524941 w 3633156"/>
              <a:gd name="connsiteY3" fmla="*/ 18748 h 2890971"/>
              <a:gd name="connsiteX4" fmla="*/ 3493793 w 3633156"/>
              <a:gd name="connsiteY4" fmla="*/ 890241 h 2890971"/>
              <a:gd name="connsiteX5" fmla="*/ 2450589 w 3633156"/>
              <a:gd name="connsiteY5" fmla="*/ 2800075 h 2890971"/>
              <a:gd name="connsiteX6" fmla="*/ 2216479 w 3633156"/>
              <a:gd name="connsiteY6" fmla="*/ 3362026 h 289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33156" h="2890971" fill="none" extrusionOk="0">
                <a:moveTo>
                  <a:pt x="2216479" y="3362026"/>
                </a:moveTo>
                <a:cubicBezTo>
                  <a:pt x="2063002" y="3209671"/>
                  <a:pt x="1884849" y="2985093"/>
                  <a:pt x="1766712" y="2890426"/>
                </a:cubicBezTo>
                <a:cubicBezTo>
                  <a:pt x="888001" y="2910208"/>
                  <a:pt x="105024" y="2295628"/>
                  <a:pt x="9982" y="1596809"/>
                </a:cubicBezTo>
                <a:cubicBezTo>
                  <a:pt x="-184566" y="706444"/>
                  <a:pt x="802159" y="107795"/>
                  <a:pt x="1524941" y="18748"/>
                </a:cubicBezTo>
                <a:cubicBezTo>
                  <a:pt x="2258480" y="-172534"/>
                  <a:pt x="3148930" y="414924"/>
                  <a:pt x="3493793" y="890241"/>
                </a:cubicBezTo>
                <a:cubicBezTo>
                  <a:pt x="3692389" y="1658835"/>
                  <a:pt x="3521087" y="2324233"/>
                  <a:pt x="2450589" y="2800075"/>
                </a:cubicBezTo>
                <a:cubicBezTo>
                  <a:pt x="2339977" y="3014703"/>
                  <a:pt x="2342623" y="3103225"/>
                  <a:pt x="2216479" y="3362026"/>
                </a:cubicBezTo>
                <a:close/>
              </a:path>
              <a:path w="3633156" h="2890971" stroke="0" extrusionOk="0">
                <a:moveTo>
                  <a:pt x="2216479" y="3362026"/>
                </a:moveTo>
                <a:cubicBezTo>
                  <a:pt x="2093998" y="3247780"/>
                  <a:pt x="1945343" y="3098086"/>
                  <a:pt x="1766712" y="2890426"/>
                </a:cubicBezTo>
                <a:cubicBezTo>
                  <a:pt x="834795" y="2845783"/>
                  <a:pt x="5383" y="2221123"/>
                  <a:pt x="9982" y="1596809"/>
                </a:cubicBezTo>
                <a:cubicBezTo>
                  <a:pt x="-72998" y="912705"/>
                  <a:pt x="571418" y="118981"/>
                  <a:pt x="1524941" y="18748"/>
                </a:cubicBezTo>
                <a:cubicBezTo>
                  <a:pt x="2260939" y="-88233"/>
                  <a:pt x="3197039" y="410263"/>
                  <a:pt x="3493793" y="890241"/>
                </a:cubicBezTo>
                <a:cubicBezTo>
                  <a:pt x="3884269" y="1741312"/>
                  <a:pt x="3367884" y="2531854"/>
                  <a:pt x="2450589" y="2800075"/>
                </a:cubicBezTo>
                <a:cubicBezTo>
                  <a:pt x="2405836" y="2930963"/>
                  <a:pt x="2306528" y="3197367"/>
                  <a:pt x="2216479" y="3362026"/>
                </a:cubicBezTo>
                <a:close/>
              </a:path>
            </a:pathLst>
          </a:cu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11007"/>
                      <a:gd name="adj2" fmla="val 662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Razmisli koji su razlozi osnivanja marionetskih vlada.</a:t>
            </a:r>
            <a:r>
              <a:rPr lang="hr-HR" sz="2000" dirty="0"/>
              <a:t>​</a:t>
            </a:r>
            <a:endParaRPr lang="hr-H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02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676FE27-DDAA-4897-BBB3-F46177E33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612" y="1384137"/>
            <a:ext cx="7337912" cy="526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BD4A33D0-D31D-47DE-8739-1A9AFB5455FC}"/>
              </a:ext>
            </a:extLst>
          </p:cNvPr>
          <p:cNvSpPr/>
          <p:nvPr/>
        </p:nvSpPr>
        <p:spPr>
          <a:xfrm>
            <a:off x="7784462" y="1282046"/>
            <a:ext cx="4194926" cy="5359139"/>
          </a:xfrm>
          <a:custGeom>
            <a:avLst/>
            <a:gdLst>
              <a:gd name="connsiteX0" fmla="*/ 4194926 w 4194926"/>
              <a:gd name="connsiteY0" fmla="*/ 262183 h 5359139"/>
              <a:gd name="connsiteX1" fmla="*/ 3932743 w 4194926"/>
              <a:gd name="connsiteY1" fmla="*/ 524366 h 5359139"/>
              <a:gd name="connsiteX2" fmla="*/ 3932743 w 4194926"/>
              <a:gd name="connsiteY2" fmla="*/ 262183 h 5359139"/>
              <a:gd name="connsiteX3" fmla="*/ 3801652 w 4194926"/>
              <a:gd name="connsiteY3" fmla="*/ 393274 h 5359139"/>
              <a:gd name="connsiteX4" fmla="*/ 3670561 w 4194926"/>
              <a:gd name="connsiteY4" fmla="*/ 262183 h 5359139"/>
              <a:gd name="connsiteX5" fmla="*/ 3670560 w 4194926"/>
              <a:gd name="connsiteY5" fmla="*/ 524366 h 5359139"/>
              <a:gd name="connsiteX6" fmla="*/ 2920717 w 4194926"/>
              <a:gd name="connsiteY6" fmla="*/ 524366 h 5359139"/>
              <a:gd name="connsiteX7" fmla="*/ 2273125 w 4194926"/>
              <a:gd name="connsiteY7" fmla="*/ 524366 h 5359139"/>
              <a:gd name="connsiteX8" fmla="*/ 1625534 w 4194926"/>
              <a:gd name="connsiteY8" fmla="*/ 524366 h 5359139"/>
              <a:gd name="connsiteX9" fmla="*/ 875691 w 4194926"/>
              <a:gd name="connsiteY9" fmla="*/ 524366 h 5359139"/>
              <a:gd name="connsiteX10" fmla="*/ 262183 w 4194926"/>
              <a:gd name="connsiteY10" fmla="*/ 524366 h 5359139"/>
              <a:gd name="connsiteX11" fmla="*/ 0 w 4194926"/>
              <a:gd name="connsiteY11" fmla="*/ 786549 h 5359139"/>
              <a:gd name="connsiteX12" fmla="*/ 0 w 4194926"/>
              <a:gd name="connsiteY12" fmla="*/ 1316113 h 5359139"/>
              <a:gd name="connsiteX13" fmla="*/ 0 w 4194926"/>
              <a:gd name="connsiteY13" fmla="*/ 1888782 h 5359139"/>
              <a:gd name="connsiteX14" fmla="*/ 0 w 4194926"/>
              <a:gd name="connsiteY14" fmla="*/ 2375242 h 5359139"/>
              <a:gd name="connsiteX15" fmla="*/ 0 w 4194926"/>
              <a:gd name="connsiteY15" fmla="*/ 2991014 h 5359139"/>
              <a:gd name="connsiteX16" fmla="*/ 0 w 4194926"/>
              <a:gd name="connsiteY16" fmla="*/ 3606787 h 5359139"/>
              <a:gd name="connsiteX17" fmla="*/ 0 w 4194926"/>
              <a:gd name="connsiteY17" fmla="*/ 4265663 h 5359139"/>
              <a:gd name="connsiteX18" fmla="*/ 0 w 4194926"/>
              <a:gd name="connsiteY18" fmla="*/ 5096956 h 5359139"/>
              <a:gd name="connsiteX19" fmla="*/ 262183 w 4194926"/>
              <a:gd name="connsiteY19" fmla="*/ 5359139 h 5359139"/>
              <a:gd name="connsiteX20" fmla="*/ 524366 w 4194926"/>
              <a:gd name="connsiteY20" fmla="*/ 5096956 h 5359139"/>
              <a:gd name="connsiteX21" fmla="*/ 524366 w 4194926"/>
              <a:gd name="connsiteY21" fmla="*/ 4834773 h 5359139"/>
              <a:gd name="connsiteX22" fmla="*/ 1137874 w 4194926"/>
              <a:gd name="connsiteY22" fmla="*/ 4834773 h 5359139"/>
              <a:gd name="connsiteX23" fmla="*/ 1853633 w 4194926"/>
              <a:gd name="connsiteY23" fmla="*/ 4834773 h 5359139"/>
              <a:gd name="connsiteX24" fmla="*/ 2569392 w 4194926"/>
              <a:gd name="connsiteY24" fmla="*/ 4834773 h 5359139"/>
              <a:gd name="connsiteX25" fmla="*/ 3216984 w 4194926"/>
              <a:gd name="connsiteY25" fmla="*/ 4834773 h 5359139"/>
              <a:gd name="connsiteX26" fmla="*/ 3932743 w 4194926"/>
              <a:gd name="connsiteY26" fmla="*/ 4834773 h 5359139"/>
              <a:gd name="connsiteX27" fmla="*/ 4194926 w 4194926"/>
              <a:gd name="connsiteY27" fmla="*/ 4572590 h 5359139"/>
              <a:gd name="connsiteX28" fmla="*/ 4194926 w 4194926"/>
              <a:gd name="connsiteY28" fmla="*/ 3913714 h 5359139"/>
              <a:gd name="connsiteX29" fmla="*/ 4194926 w 4194926"/>
              <a:gd name="connsiteY29" fmla="*/ 3254837 h 5359139"/>
              <a:gd name="connsiteX30" fmla="*/ 4194926 w 4194926"/>
              <a:gd name="connsiteY30" fmla="*/ 2725273 h 5359139"/>
              <a:gd name="connsiteX31" fmla="*/ 4194926 w 4194926"/>
              <a:gd name="connsiteY31" fmla="*/ 2195708 h 5359139"/>
              <a:gd name="connsiteX32" fmla="*/ 4194926 w 4194926"/>
              <a:gd name="connsiteY32" fmla="*/ 1493728 h 5359139"/>
              <a:gd name="connsiteX33" fmla="*/ 4194926 w 4194926"/>
              <a:gd name="connsiteY33" fmla="*/ 964164 h 5359139"/>
              <a:gd name="connsiteX34" fmla="*/ 4194926 w 4194926"/>
              <a:gd name="connsiteY34" fmla="*/ 262183 h 5359139"/>
              <a:gd name="connsiteX35" fmla="*/ 262183 w 4194926"/>
              <a:gd name="connsiteY35" fmla="*/ 1048732 h 5359139"/>
              <a:gd name="connsiteX36" fmla="*/ 524366 w 4194926"/>
              <a:gd name="connsiteY36" fmla="*/ 786549 h 5359139"/>
              <a:gd name="connsiteX37" fmla="*/ 393275 w 4194926"/>
              <a:gd name="connsiteY37" fmla="*/ 655458 h 5359139"/>
              <a:gd name="connsiteX38" fmla="*/ 262184 w 4194926"/>
              <a:gd name="connsiteY38" fmla="*/ 786549 h 5359139"/>
              <a:gd name="connsiteX39" fmla="*/ 262183 w 4194926"/>
              <a:gd name="connsiteY39" fmla="*/ 1048732 h 5359139"/>
              <a:gd name="connsiteX0" fmla="*/ 262183 w 4194926"/>
              <a:gd name="connsiteY0" fmla="*/ 1048732 h 5359139"/>
              <a:gd name="connsiteX1" fmla="*/ 524366 w 4194926"/>
              <a:gd name="connsiteY1" fmla="*/ 786549 h 5359139"/>
              <a:gd name="connsiteX2" fmla="*/ 393275 w 4194926"/>
              <a:gd name="connsiteY2" fmla="*/ 655458 h 5359139"/>
              <a:gd name="connsiteX3" fmla="*/ 262184 w 4194926"/>
              <a:gd name="connsiteY3" fmla="*/ 786549 h 5359139"/>
              <a:gd name="connsiteX4" fmla="*/ 262183 w 4194926"/>
              <a:gd name="connsiteY4" fmla="*/ 1048732 h 5359139"/>
              <a:gd name="connsiteX5" fmla="*/ 3932743 w 4194926"/>
              <a:gd name="connsiteY5" fmla="*/ 524366 h 5359139"/>
              <a:gd name="connsiteX6" fmla="*/ 4194926 w 4194926"/>
              <a:gd name="connsiteY6" fmla="*/ 262183 h 5359139"/>
              <a:gd name="connsiteX7" fmla="*/ 3932743 w 4194926"/>
              <a:gd name="connsiteY7" fmla="*/ 0 h 5359139"/>
              <a:gd name="connsiteX8" fmla="*/ 3670560 w 4194926"/>
              <a:gd name="connsiteY8" fmla="*/ 262183 h 5359139"/>
              <a:gd name="connsiteX9" fmla="*/ 3801651 w 4194926"/>
              <a:gd name="connsiteY9" fmla="*/ 393274 h 5359139"/>
              <a:gd name="connsiteX10" fmla="*/ 3932742 w 4194926"/>
              <a:gd name="connsiteY10" fmla="*/ 262183 h 5359139"/>
              <a:gd name="connsiteX11" fmla="*/ 3932743 w 4194926"/>
              <a:gd name="connsiteY11" fmla="*/ 524366 h 5359139"/>
              <a:gd name="connsiteX0" fmla="*/ 0 w 4194926"/>
              <a:gd name="connsiteY0" fmla="*/ 786549 h 5359139"/>
              <a:gd name="connsiteX1" fmla="*/ 262183 w 4194926"/>
              <a:gd name="connsiteY1" fmla="*/ 524366 h 5359139"/>
              <a:gd name="connsiteX2" fmla="*/ 977942 w 4194926"/>
              <a:gd name="connsiteY2" fmla="*/ 524366 h 5359139"/>
              <a:gd name="connsiteX3" fmla="*/ 1557366 w 4194926"/>
              <a:gd name="connsiteY3" fmla="*/ 524366 h 5359139"/>
              <a:gd name="connsiteX4" fmla="*/ 2307209 w 4194926"/>
              <a:gd name="connsiteY4" fmla="*/ 524366 h 5359139"/>
              <a:gd name="connsiteX5" fmla="*/ 2920717 w 4194926"/>
              <a:gd name="connsiteY5" fmla="*/ 524366 h 5359139"/>
              <a:gd name="connsiteX6" fmla="*/ 3670560 w 4194926"/>
              <a:gd name="connsiteY6" fmla="*/ 524366 h 5359139"/>
              <a:gd name="connsiteX7" fmla="*/ 3670560 w 4194926"/>
              <a:gd name="connsiteY7" fmla="*/ 262183 h 5359139"/>
              <a:gd name="connsiteX8" fmla="*/ 3932743 w 4194926"/>
              <a:gd name="connsiteY8" fmla="*/ 0 h 5359139"/>
              <a:gd name="connsiteX9" fmla="*/ 4194926 w 4194926"/>
              <a:gd name="connsiteY9" fmla="*/ 262183 h 5359139"/>
              <a:gd name="connsiteX10" fmla="*/ 4194926 w 4194926"/>
              <a:gd name="connsiteY10" fmla="*/ 921059 h 5359139"/>
              <a:gd name="connsiteX11" fmla="*/ 4194926 w 4194926"/>
              <a:gd name="connsiteY11" fmla="*/ 1579936 h 5359139"/>
              <a:gd name="connsiteX12" fmla="*/ 4194926 w 4194926"/>
              <a:gd name="connsiteY12" fmla="*/ 2281917 h 5359139"/>
              <a:gd name="connsiteX13" fmla="*/ 4194926 w 4194926"/>
              <a:gd name="connsiteY13" fmla="*/ 2897689 h 5359139"/>
              <a:gd name="connsiteX14" fmla="*/ 4194926 w 4194926"/>
              <a:gd name="connsiteY14" fmla="*/ 3599670 h 5359139"/>
              <a:gd name="connsiteX15" fmla="*/ 4194926 w 4194926"/>
              <a:gd name="connsiteY15" fmla="*/ 4572590 h 5359139"/>
              <a:gd name="connsiteX16" fmla="*/ 3932743 w 4194926"/>
              <a:gd name="connsiteY16" fmla="*/ 4834773 h 5359139"/>
              <a:gd name="connsiteX17" fmla="*/ 3182900 w 4194926"/>
              <a:gd name="connsiteY17" fmla="*/ 4834773 h 5359139"/>
              <a:gd name="connsiteX18" fmla="*/ 2603476 w 4194926"/>
              <a:gd name="connsiteY18" fmla="*/ 4834773 h 5359139"/>
              <a:gd name="connsiteX19" fmla="*/ 1955884 w 4194926"/>
              <a:gd name="connsiteY19" fmla="*/ 4834773 h 5359139"/>
              <a:gd name="connsiteX20" fmla="*/ 1274209 w 4194926"/>
              <a:gd name="connsiteY20" fmla="*/ 4834773 h 5359139"/>
              <a:gd name="connsiteX21" fmla="*/ 524366 w 4194926"/>
              <a:gd name="connsiteY21" fmla="*/ 4834773 h 5359139"/>
              <a:gd name="connsiteX22" fmla="*/ 524366 w 4194926"/>
              <a:gd name="connsiteY22" fmla="*/ 5096956 h 5359139"/>
              <a:gd name="connsiteX23" fmla="*/ 262183 w 4194926"/>
              <a:gd name="connsiteY23" fmla="*/ 5359139 h 5359139"/>
              <a:gd name="connsiteX24" fmla="*/ 0 w 4194926"/>
              <a:gd name="connsiteY24" fmla="*/ 5096956 h 5359139"/>
              <a:gd name="connsiteX25" fmla="*/ 0 w 4194926"/>
              <a:gd name="connsiteY25" fmla="*/ 4394975 h 5359139"/>
              <a:gd name="connsiteX26" fmla="*/ 0 w 4194926"/>
              <a:gd name="connsiteY26" fmla="*/ 3908515 h 5359139"/>
              <a:gd name="connsiteX27" fmla="*/ 0 w 4194926"/>
              <a:gd name="connsiteY27" fmla="*/ 3378951 h 5359139"/>
              <a:gd name="connsiteX28" fmla="*/ 0 w 4194926"/>
              <a:gd name="connsiteY28" fmla="*/ 2806283 h 5359139"/>
              <a:gd name="connsiteX29" fmla="*/ 0 w 4194926"/>
              <a:gd name="connsiteY29" fmla="*/ 2233614 h 5359139"/>
              <a:gd name="connsiteX30" fmla="*/ 0 w 4194926"/>
              <a:gd name="connsiteY30" fmla="*/ 1747154 h 5359139"/>
              <a:gd name="connsiteX31" fmla="*/ 0 w 4194926"/>
              <a:gd name="connsiteY31" fmla="*/ 786549 h 5359139"/>
              <a:gd name="connsiteX32" fmla="*/ 3670560 w 4194926"/>
              <a:gd name="connsiteY32" fmla="*/ 524366 h 5359139"/>
              <a:gd name="connsiteX33" fmla="*/ 3932743 w 4194926"/>
              <a:gd name="connsiteY33" fmla="*/ 524366 h 5359139"/>
              <a:gd name="connsiteX34" fmla="*/ 4194926 w 4194926"/>
              <a:gd name="connsiteY34" fmla="*/ 262183 h 5359139"/>
              <a:gd name="connsiteX35" fmla="*/ 3932743 w 4194926"/>
              <a:gd name="connsiteY35" fmla="*/ 524366 h 5359139"/>
              <a:gd name="connsiteX36" fmla="*/ 3932743 w 4194926"/>
              <a:gd name="connsiteY36" fmla="*/ 262183 h 5359139"/>
              <a:gd name="connsiteX37" fmla="*/ 3801652 w 4194926"/>
              <a:gd name="connsiteY37" fmla="*/ 393274 h 5359139"/>
              <a:gd name="connsiteX38" fmla="*/ 3670561 w 4194926"/>
              <a:gd name="connsiteY38" fmla="*/ 262183 h 5359139"/>
              <a:gd name="connsiteX39" fmla="*/ 262183 w 4194926"/>
              <a:gd name="connsiteY39" fmla="*/ 1048732 h 5359139"/>
              <a:gd name="connsiteX40" fmla="*/ 262183 w 4194926"/>
              <a:gd name="connsiteY40" fmla="*/ 786549 h 5359139"/>
              <a:gd name="connsiteX41" fmla="*/ 393274 w 4194926"/>
              <a:gd name="connsiteY41" fmla="*/ 655458 h 5359139"/>
              <a:gd name="connsiteX42" fmla="*/ 524365 w 4194926"/>
              <a:gd name="connsiteY42" fmla="*/ 786549 h 5359139"/>
              <a:gd name="connsiteX43" fmla="*/ 262182 w 4194926"/>
              <a:gd name="connsiteY43" fmla="*/ 1048732 h 5359139"/>
              <a:gd name="connsiteX44" fmla="*/ -1 w 4194926"/>
              <a:gd name="connsiteY44" fmla="*/ 786549 h 5359139"/>
              <a:gd name="connsiteX45" fmla="*/ 524366 w 4194926"/>
              <a:gd name="connsiteY45" fmla="*/ 786549 h 5359139"/>
              <a:gd name="connsiteX46" fmla="*/ 524366 w 4194926"/>
              <a:gd name="connsiteY46" fmla="*/ 1420771 h 5359139"/>
              <a:gd name="connsiteX47" fmla="*/ 524366 w 4194926"/>
              <a:gd name="connsiteY47" fmla="*/ 2135957 h 5359139"/>
              <a:gd name="connsiteX48" fmla="*/ 524366 w 4194926"/>
              <a:gd name="connsiteY48" fmla="*/ 2689214 h 5359139"/>
              <a:gd name="connsiteX49" fmla="*/ 524366 w 4194926"/>
              <a:gd name="connsiteY49" fmla="*/ 3282954 h 5359139"/>
              <a:gd name="connsiteX50" fmla="*/ 524366 w 4194926"/>
              <a:gd name="connsiteY50" fmla="*/ 3876693 h 5359139"/>
              <a:gd name="connsiteX51" fmla="*/ 524366 w 4194926"/>
              <a:gd name="connsiteY51" fmla="*/ 4834773 h 5359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194926" h="5359139" stroke="0" extrusionOk="0">
                <a:moveTo>
                  <a:pt x="4194926" y="262183"/>
                </a:moveTo>
                <a:cubicBezTo>
                  <a:pt x="4164777" y="387680"/>
                  <a:pt x="4077788" y="520899"/>
                  <a:pt x="3932743" y="524366"/>
                </a:cubicBezTo>
                <a:cubicBezTo>
                  <a:pt x="3939285" y="449080"/>
                  <a:pt x="3927802" y="329137"/>
                  <a:pt x="3932743" y="262183"/>
                </a:cubicBezTo>
                <a:cubicBezTo>
                  <a:pt x="3930233" y="331499"/>
                  <a:pt x="3881447" y="395277"/>
                  <a:pt x="3801652" y="393274"/>
                </a:cubicBezTo>
                <a:cubicBezTo>
                  <a:pt x="3722389" y="382473"/>
                  <a:pt x="3662224" y="324117"/>
                  <a:pt x="3670561" y="262183"/>
                </a:cubicBezTo>
                <a:cubicBezTo>
                  <a:pt x="3669063" y="343381"/>
                  <a:pt x="3676182" y="439976"/>
                  <a:pt x="3670560" y="524366"/>
                </a:cubicBezTo>
                <a:cubicBezTo>
                  <a:pt x="3404568" y="535390"/>
                  <a:pt x="3116788" y="547866"/>
                  <a:pt x="2920717" y="524366"/>
                </a:cubicBezTo>
                <a:cubicBezTo>
                  <a:pt x="2724646" y="500866"/>
                  <a:pt x="2442559" y="494661"/>
                  <a:pt x="2273125" y="524366"/>
                </a:cubicBezTo>
                <a:cubicBezTo>
                  <a:pt x="2103691" y="554071"/>
                  <a:pt x="1933918" y="518232"/>
                  <a:pt x="1625534" y="524366"/>
                </a:cubicBezTo>
                <a:cubicBezTo>
                  <a:pt x="1317150" y="530500"/>
                  <a:pt x="1224793" y="528554"/>
                  <a:pt x="875691" y="524366"/>
                </a:cubicBezTo>
                <a:cubicBezTo>
                  <a:pt x="526589" y="520178"/>
                  <a:pt x="481772" y="519424"/>
                  <a:pt x="262183" y="524366"/>
                </a:cubicBezTo>
                <a:cubicBezTo>
                  <a:pt x="124439" y="514836"/>
                  <a:pt x="-19043" y="656873"/>
                  <a:pt x="0" y="786549"/>
                </a:cubicBezTo>
                <a:cubicBezTo>
                  <a:pt x="-9709" y="990839"/>
                  <a:pt x="3942" y="1180802"/>
                  <a:pt x="0" y="1316113"/>
                </a:cubicBezTo>
                <a:cubicBezTo>
                  <a:pt x="-3942" y="1451424"/>
                  <a:pt x="7584" y="1765783"/>
                  <a:pt x="0" y="1888782"/>
                </a:cubicBezTo>
                <a:cubicBezTo>
                  <a:pt x="-7584" y="2011781"/>
                  <a:pt x="-2110" y="2237577"/>
                  <a:pt x="0" y="2375242"/>
                </a:cubicBezTo>
                <a:cubicBezTo>
                  <a:pt x="2110" y="2512907"/>
                  <a:pt x="-5694" y="2722026"/>
                  <a:pt x="0" y="2991014"/>
                </a:cubicBezTo>
                <a:cubicBezTo>
                  <a:pt x="5694" y="3260002"/>
                  <a:pt x="699" y="3346330"/>
                  <a:pt x="0" y="3606787"/>
                </a:cubicBezTo>
                <a:cubicBezTo>
                  <a:pt x="-699" y="3867244"/>
                  <a:pt x="-21142" y="4079804"/>
                  <a:pt x="0" y="4265663"/>
                </a:cubicBezTo>
                <a:cubicBezTo>
                  <a:pt x="21142" y="4451522"/>
                  <a:pt x="6638" y="4704088"/>
                  <a:pt x="0" y="5096956"/>
                </a:cubicBezTo>
                <a:cubicBezTo>
                  <a:pt x="-27495" y="5218288"/>
                  <a:pt x="131768" y="5366229"/>
                  <a:pt x="262183" y="5359139"/>
                </a:cubicBezTo>
                <a:cubicBezTo>
                  <a:pt x="409902" y="5356287"/>
                  <a:pt x="530937" y="5242580"/>
                  <a:pt x="524366" y="5096956"/>
                </a:cubicBezTo>
                <a:cubicBezTo>
                  <a:pt x="533381" y="5041721"/>
                  <a:pt x="512208" y="4896392"/>
                  <a:pt x="524366" y="4834773"/>
                </a:cubicBezTo>
                <a:cubicBezTo>
                  <a:pt x="793703" y="4833246"/>
                  <a:pt x="987071" y="4827629"/>
                  <a:pt x="1137874" y="4834773"/>
                </a:cubicBezTo>
                <a:cubicBezTo>
                  <a:pt x="1288677" y="4841917"/>
                  <a:pt x="1508893" y="4847069"/>
                  <a:pt x="1853633" y="4834773"/>
                </a:cubicBezTo>
                <a:cubicBezTo>
                  <a:pt x="2198373" y="4822477"/>
                  <a:pt x="2359293" y="4868594"/>
                  <a:pt x="2569392" y="4834773"/>
                </a:cubicBezTo>
                <a:cubicBezTo>
                  <a:pt x="2779491" y="4800952"/>
                  <a:pt x="3064281" y="4824732"/>
                  <a:pt x="3216984" y="4834773"/>
                </a:cubicBezTo>
                <a:cubicBezTo>
                  <a:pt x="3369687" y="4844814"/>
                  <a:pt x="3657129" y="4829326"/>
                  <a:pt x="3932743" y="4834773"/>
                </a:cubicBezTo>
                <a:cubicBezTo>
                  <a:pt x="4090629" y="4827116"/>
                  <a:pt x="4194611" y="4721027"/>
                  <a:pt x="4194926" y="4572590"/>
                </a:cubicBezTo>
                <a:cubicBezTo>
                  <a:pt x="4173987" y="4261479"/>
                  <a:pt x="4172601" y="4180236"/>
                  <a:pt x="4194926" y="3913714"/>
                </a:cubicBezTo>
                <a:cubicBezTo>
                  <a:pt x="4217251" y="3647192"/>
                  <a:pt x="4227145" y="3419976"/>
                  <a:pt x="4194926" y="3254837"/>
                </a:cubicBezTo>
                <a:cubicBezTo>
                  <a:pt x="4162707" y="3089698"/>
                  <a:pt x="4207090" y="2905594"/>
                  <a:pt x="4194926" y="2725273"/>
                </a:cubicBezTo>
                <a:cubicBezTo>
                  <a:pt x="4182762" y="2544952"/>
                  <a:pt x="4218473" y="2319453"/>
                  <a:pt x="4194926" y="2195708"/>
                </a:cubicBezTo>
                <a:cubicBezTo>
                  <a:pt x="4171379" y="2071964"/>
                  <a:pt x="4186597" y="1805846"/>
                  <a:pt x="4194926" y="1493728"/>
                </a:cubicBezTo>
                <a:cubicBezTo>
                  <a:pt x="4203255" y="1181610"/>
                  <a:pt x="4175721" y="1170002"/>
                  <a:pt x="4194926" y="964164"/>
                </a:cubicBezTo>
                <a:cubicBezTo>
                  <a:pt x="4214131" y="758326"/>
                  <a:pt x="4194034" y="486449"/>
                  <a:pt x="4194926" y="262183"/>
                </a:cubicBezTo>
                <a:close/>
                <a:moveTo>
                  <a:pt x="262183" y="1048732"/>
                </a:moveTo>
                <a:cubicBezTo>
                  <a:pt x="397487" y="1053802"/>
                  <a:pt x="529348" y="922115"/>
                  <a:pt x="524366" y="786549"/>
                </a:cubicBezTo>
                <a:cubicBezTo>
                  <a:pt x="529934" y="717590"/>
                  <a:pt x="463663" y="645527"/>
                  <a:pt x="393275" y="655458"/>
                </a:cubicBezTo>
                <a:cubicBezTo>
                  <a:pt x="319163" y="656434"/>
                  <a:pt x="270766" y="726189"/>
                  <a:pt x="262184" y="786549"/>
                </a:cubicBezTo>
                <a:cubicBezTo>
                  <a:pt x="246343" y="887485"/>
                  <a:pt x="257618" y="965765"/>
                  <a:pt x="262183" y="1048732"/>
                </a:cubicBezTo>
                <a:close/>
              </a:path>
              <a:path w="4194926" h="5359139" fill="darkenLess" stroke="0" extrusionOk="0">
                <a:moveTo>
                  <a:pt x="262183" y="1048732"/>
                </a:moveTo>
                <a:cubicBezTo>
                  <a:pt x="403359" y="1065524"/>
                  <a:pt x="497859" y="927442"/>
                  <a:pt x="524366" y="786549"/>
                </a:cubicBezTo>
                <a:cubicBezTo>
                  <a:pt x="515383" y="716152"/>
                  <a:pt x="475604" y="667777"/>
                  <a:pt x="393275" y="655458"/>
                </a:cubicBezTo>
                <a:cubicBezTo>
                  <a:pt x="320886" y="650419"/>
                  <a:pt x="264399" y="729329"/>
                  <a:pt x="262184" y="786549"/>
                </a:cubicBezTo>
                <a:cubicBezTo>
                  <a:pt x="271753" y="882838"/>
                  <a:pt x="253318" y="944708"/>
                  <a:pt x="262183" y="1048732"/>
                </a:cubicBezTo>
                <a:close/>
                <a:moveTo>
                  <a:pt x="3932743" y="524366"/>
                </a:moveTo>
                <a:cubicBezTo>
                  <a:pt x="4046606" y="530433"/>
                  <a:pt x="4199573" y="418354"/>
                  <a:pt x="4194926" y="262183"/>
                </a:cubicBezTo>
                <a:cubicBezTo>
                  <a:pt x="4217131" y="108312"/>
                  <a:pt x="4099463" y="-26712"/>
                  <a:pt x="3932743" y="0"/>
                </a:cubicBezTo>
                <a:cubicBezTo>
                  <a:pt x="3806192" y="-10388"/>
                  <a:pt x="3669985" y="104182"/>
                  <a:pt x="3670560" y="262183"/>
                </a:cubicBezTo>
                <a:cubicBezTo>
                  <a:pt x="3668312" y="333021"/>
                  <a:pt x="3729785" y="383585"/>
                  <a:pt x="3801651" y="393274"/>
                </a:cubicBezTo>
                <a:cubicBezTo>
                  <a:pt x="3866805" y="382509"/>
                  <a:pt x="3939402" y="330621"/>
                  <a:pt x="3932742" y="262183"/>
                </a:cubicBezTo>
                <a:cubicBezTo>
                  <a:pt x="3941582" y="333380"/>
                  <a:pt x="3926765" y="431018"/>
                  <a:pt x="3932743" y="524366"/>
                </a:cubicBezTo>
                <a:close/>
              </a:path>
              <a:path w="4194926" h="5359139" fill="none" extrusionOk="0">
                <a:moveTo>
                  <a:pt x="0" y="786549"/>
                </a:moveTo>
                <a:cubicBezTo>
                  <a:pt x="2813" y="636188"/>
                  <a:pt x="85799" y="539570"/>
                  <a:pt x="262183" y="524366"/>
                </a:cubicBezTo>
                <a:cubicBezTo>
                  <a:pt x="440452" y="555558"/>
                  <a:pt x="813466" y="492952"/>
                  <a:pt x="977942" y="524366"/>
                </a:cubicBezTo>
                <a:cubicBezTo>
                  <a:pt x="1142418" y="555780"/>
                  <a:pt x="1360828" y="501639"/>
                  <a:pt x="1557366" y="524366"/>
                </a:cubicBezTo>
                <a:cubicBezTo>
                  <a:pt x="1753904" y="547093"/>
                  <a:pt x="2110154" y="505560"/>
                  <a:pt x="2307209" y="524366"/>
                </a:cubicBezTo>
                <a:cubicBezTo>
                  <a:pt x="2504264" y="543172"/>
                  <a:pt x="2759233" y="519836"/>
                  <a:pt x="2920717" y="524366"/>
                </a:cubicBezTo>
                <a:cubicBezTo>
                  <a:pt x="3082201" y="528896"/>
                  <a:pt x="3394235" y="504930"/>
                  <a:pt x="3670560" y="524366"/>
                </a:cubicBezTo>
                <a:cubicBezTo>
                  <a:pt x="3683260" y="446919"/>
                  <a:pt x="3682530" y="319177"/>
                  <a:pt x="3670560" y="262183"/>
                </a:cubicBezTo>
                <a:cubicBezTo>
                  <a:pt x="3651860" y="107049"/>
                  <a:pt x="3788820" y="-12995"/>
                  <a:pt x="3932743" y="0"/>
                </a:cubicBezTo>
                <a:cubicBezTo>
                  <a:pt x="4083041" y="-4442"/>
                  <a:pt x="4206432" y="132907"/>
                  <a:pt x="4194926" y="262183"/>
                </a:cubicBezTo>
                <a:cubicBezTo>
                  <a:pt x="4172726" y="418947"/>
                  <a:pt x="4204583" y="712712"/>
                  <a:pt x="4194926" y="921059"/>
                </a:cubicBezTo>
                <a:cubicBezTo>
                  <a:pt x="4185269" y="1129406"/>
                  <a:pt x="4191313" y="1382485"/>
                  <a:pt x="4194926" y="1579936"/>
                </a:cubicBezTo>
                <a:cubicBezTo>
                  <a:pt x="4198539" y="1777387"/>
                  <a:pt x="4202566" y="2026826"/>
                  <a:pt x="4194926" y="2281917"/>
                </a:cubicBezTo>
                <a:cubicBezTo>
                  <a:pt x="4187286" y="2537008"/>
                  <a:pt x="4174606" y="2749895"/>
                  <a:pt x="4194926" y="2897689"/>
                </a:cubicBezTo>
                <a:cubicBezTo>
                  <a:pt x="4215246" y="3045483"/>
                  <a:pt x="4182494" y="3275217"/>
                  <a:pt x="4194926" y="3599670"/>
                </a:cubicBezTo>
                <a:cubicBezTo>
                  <a:pt x="4207358" y="3924123"/>
                  <a:pt x="4219192" y="4215123"/>
                  <a:pt x="4194926" y="4572590"/>
                </a:cubicBezTo>
                <a:cubicBezTo>
                  <a:pt x="4193418" y="4687114"/>
                  <a:pt x="4061571" y="4832510"/>
                  <a:pt x="3932743" y="4834773"/>
                </a:cubicBezTo>
                <a:cubicBezTo>
                  <a:pt x="3655804" y="4871106"/>
                  <a:pt x="3385954" y="4841987"/>
                  <a:pt x="3182900" y="4834773"/>
                </a:cubicBezTo>
                <a:cubicBezTo>
                  <a:pt x="2979846" y="4827559"/>
                  <a:pt x="2733940" y="4823211"/>
                  <a:pt x="2603476" y="4834773"/>
                </a:cubicBezTo>
                <a:cubicBezTo>
                  <a:pt x="2473012" y="4846335"/>
                  <a:pt x="2144957" y="4861168"/>
                  <a:pt x="1955884" y="4834773"/>
                </a:cubicBezTo>
                <a:cubicBezTo>
                  <a:pt x="1766811" y="4808378"/>
                  <a:pt x="1476684" y="4823614"/>
                  <a:pt x="1274209" y="4834773"/>
                </a:cubicBezTo>
                <a:cubicBezTo>
                  <a:pt x="1071735" y="4845932"/>
                  <a:pt x="861309" y="4848228"/>
                  <a:pt x="524366" y="4834773"/>
                </a:cubicBezTo>
                <a:cubicBezTo>
                  <a:pt x="513141" y="4902825"/>
                  <a:pt x="524226" y="5028014"/>
                  <a:pt x="524366" y="5096956"/>
                </a:cubicBezTo>
                <a:cubicBezTo>
                  <a:pt x="530323" y="5247337"/>
                  <a:pt x="421966" y="5358467"/>
                  <a:pt x="262183" y="5359139"/>
                </a:cubicBezTo>
                <a:cubicBezTo>
                  <a:pt x="151733" y="5368616"/>
                  <a:pt x="28062" y="5239060"/>
                  <a:pt x="0" y="5096956"/>
                </a:cubicBezTo>
                <a:cubicBezTo>
                  <a:pt x="-30817" y="4902525"/>
                  <a:pt x="19338" y="4638636"/>
                  <a:pt x="0" y="4394975"/>
                </a:cubicBezTo>
                <a:cubicBezTo>
                  <a:pt x="-19338" y="4151314"/>
                  <a:pt x="-12832" y="4130591"/>
                  <a:pt x="0" y="3908515"/>
                </a:cubicBezTo>
                <a:cubicBezTo>
                  <a:pt x="12832" y="3686439"/>
                  <a:pt x="-2258" y="3597564"/>
                  <a:pt x="0" y="3378951"/>
                </a:cubicBezTo>
                <a:cubicBezTo>
                  <a:pt x="2258" y="3160338"/>
                  <a:pt x="-6245" y="3000949"/>
                  <a:pt x="0" y="2806283"/>
                </a:cubicBezTo>
                <a:cubicBezTo>
                  <a:pt x="6245" y="2611617"/>
                  <a:pt x="13191" y="2419542"/>
                  <a:pt x="0" y="2233614"/>
                </a:cubicBezTo>
                <a:cubicBezTo>
                  <a:pt x="-13191" y="2047686"/>
                  <a:pt x="4446" y="1901224"/>
                  <a:pt x="0" y="1747154"/>
                </a:cubicBezTo>
                <a:cubicBezTo>
                  <a:pt x="-4446" y="1593084"/>
                  <a:pt x="34623" y="1260697"/>
                  <a:pt x="0" y="786549"/>
                </a:cubicBezTo>
                <a:close/>
                <a:moveTo>
                  <a:pt x="3670560" y="524366"/>
                </a:moveTo>
                <a:cubicBezTo>
                  <a:pt x="3749178" y="527731"/>
                  <a:pt x="3872191" y="534921"/>
                  <a:pt x="3932743" y="524366"/>
                </a:cubicBezTo>
                <a:cubicBezTo>
                  <a:pt x="4077362" y="534162"/>
                  <a:pt x="4207793" y="405604"/>
                  <a:pt x="4194926" y="262183"/>
                </a:cubicBezTo>
                <a:moveTo>
                  <a:pt x="3932743" y="524366"/>
                </a:moveTo>
                <a:cubicBezTo>
                  <a:pt x="3944367" y="464897"/>
                  <a:pt x="3938627" y="355702"/>
                  <a:pt x="3932743" y="262183"/>
                </a:cubicBezTo>
                <a:cubicBezTo>
                  <a:pt x="3932161" y="346141"/>
                  <a:pt x="3879963" y="408033"/>
                  <a:pt x="3801652" y="393274"/>
                </a:cubicBezTo>
                <a:cubicBezTo>
                  <a:pt x="3736559" y="381653"/>
                  <a:pt x="3674472" y="344912"/>
                  <a:pt x="3670561" y="262183"/>
                </a:cubicBezTo>
                <a:moveTo>
                  <a:pt x="262183" y="1048732"/>
                </a:moveTo>
                <a:cubicBezTo>
                  <a:pt x="274265" y="925553"/>
                  <a:pt x="264610" y="902832"/>
                  <a:pt x="262183" y="786549"/>
                </a:cubicBezTo>
                <a:cubicBezTo>
                  <a:pt x="264360" y="718486"/>
                  <a:pt x="334125" y="650756"/>
                  <a:pt x="393274" y="655458"/>
                </a:cubicBezTo>
                <a:cubicBezTo>
                  <a:pt x="465194" y="649321"/>
                  <a:pt x="532564" y="723275"/>
                  <a:pt x="524365" y="786549"/>
                </a:cubicBezTo>
                <a:cubicBezTo>
                  <a:pt x="545695" y="920077"/>
                  <a:pt x="416556" y="1066666"/>
                  <a:pt x="262182" y="1048732"/>
                </a:cubicBezTo>
                <a:cubicBezTo>
                  <a:pt x="113912" y="1030539"/>
                  <a:pt x="-32861" y="923039"/>
                  <a:pt x="-1" y="786549"/>
                </a:cubicBezTo>
                <a:moveTo>
                  <a:pt x="524366" y="786549"/>
                </a:moveTo>
                <a:cubicBezTo>
                  <a:pt x="555588" y="1008682"/>
                  <a:pt x="551465" y="1197385"/>
                  <a:pt x="524366" y="1420771"/>
                </a:cubicBezTo>
                <a:cubicBezTo>
                  <a:pt x="497267" y="1644157"/>
                  <a:pt x="504310" y="1939993"/>
                  <a:pt x="524366" y="2135957"/>
                </a:cubicBezTo>
                <a:cubicBezTo>
                  <a:pt x="544422" y="2331921"/>
                  <a:pt x="539846" y="2418349"/>
                  <a:pt x="524366" y="2689214"/>
                </a:cubicBezTo>
                <a:cubicBezTo>
                  <a:pt x="508886" y="2960079"/>
                  <a:pt x="549056" y="3022870"/>
                  <a:pt x="524366" y="3282954"/>
                </a:cubicBezTo>
                <a:cubicBezTo>
                  <a:pt x="499676" y="3543038"/>
                  <a:pt x="553902" y="3655781"/>
                  <a:pt x="524366" y="3876693"/>
                </a:cubicBezTo>
                <a:cubicBezTo>
                  <a:pt x="494830" y="4097605"/>
                  <a:pt x="561403" y="4390579"/>
                  <a:pt x="524366" y="4834773"/>
                </a:cubicBezTo>
              </a:path>
              <a:path w="4194926" h="5359139" fill="none" stroke="0" extrusionOk="0">
                <a:moveTo>
                  <a:pt x="0" y="786549"/>
                </a:moveTo>
                <a:cubicBezTo>
                  <a:pt x="-6644" y="611179"/>
                  <a:pt x="132165" y="527955"/>
                  <a:pt x="262183" y="524366"/>
                </a:cubicBezTo>
                <a:cubicBezTo>
                  <a:pt x="575676" y="509688"/>
                  <a:pt x="678079" y="515031"/>
                  <a:pt x="977942" y="524366"/>
                </a:cubicBezTo>
                <a:cubicBezTo>
                  <a:pt x="1277805" y="533701"/>
                  <a:pt x="1390076" y="551025"/>
                  <a:pt x="1727785" y="524366"/>
                </a:cubicBezTo>
                <a:cubicBezTo>
                  <a:pt x="2065494" y="497707"/>
                  <a:pt x="2082485" y="517465"/>
                  <a:pt x="2409461" y="524366"/>
                </a:cubicBezTo>
                <a:cubicBezTo>
                  <a:pt x="2736437" y="531267"/>
                  <a:pt x="2781184" y="524106"/>
                  <a:pt x="2988885" y="524366"/>
                </a:cubicBezTo>
                <a:cubicBezTo>
                  <a:pt x="3196586" y="524626"/>
                  <a:pt x="3526112" y="541339"/>
                  <a:pt x="3670560" y="524366"/>
                </a:cubicBezTo>
                <a:cubicBezTo>
                  <a:pt x="3683275" y="394240"/>
                  <a:pt x="3666717" y="353841"/>
                  <a:pt x="3670560" y="262183"/>
                </a:cubicBezTo>
                <a:cubicBezTo>
                  <a:pt x="3660836" y="127315"/>
                  <a:pt x="3790213" y="4667"/>
                  <a:pt x="3932743" y="0"/>
                </a:cubicBezTo>
                <a:cubicBezTo>
                  <a:pt x="4107436" y="-4412"/>
                  <a:pt x="4187904" y="131919"/>
                  <a:pt x="4194926" y="262183"/>
                </a:cubicBezTo>
                <a:cubicBezTo>
                  <a:pt x="4190615" y="463746"/>
                  <a:pt x="4213749" y="730212"/>
                  <a:pt x="4194926" y="921059"/>
                </a:cubicBezTo>
                <a:cubicBezTo>
                  <a:pt x="4176103" y="1111906"/>
                  <a:pt x="4206701" y="1262440"/>
                  <a:pt x="4194926" y="1407520"/>
                </a:cubicBezTo>
                <a:cubicBezTo>
                  <a:pt x="4183151" y="1552600"/>
                  <a:pt x="4224653" y="1850512"/>
                  <a:pt x="4194926" y="2066396"/>
                </a:cubicBezTo>
                <a:cubicBezTo>
                  <a:pt x="4165199" y="2282280"/>
                  <a:pt x="4209422" y="2391707"/>
                  <a:pt x="4194926" y="2552856"/>
                </a:cubicBezTo>
                <a:cubicBezTo>
                  <a:pt x="4180430" y="2714005"/>
                  <a:pt x="4179249" y="3082468"/>
                  <a:pt x="4194926" y="3254837"/>
                </a:cubicBezTo>
                <a:cubicBezTo>
                  <a:pt x="4210603" y="3427206"/>
                  <a:pt x="4183741" y="3640974"/>
                  <a:pt x="4194926" y="3784401"/>
                </a:cubicBezTo>
                <a:cubicBezTo>
                  <a:pt x="4206111" y="3927828"/>
                  <a:pt x="4218170" y="4271733"/>
                  <a:pt x="4194926" y="4572590"/>
                </a:cubicBezTo>
                <a:cubicBezTo>
                  <a:pt x="4201713" y="4703635"/>
                  <a:pt x="4103933" y="4835623"/>
                  <a:pt x="3932743" y="4834773"/>
                </a:cubicBezTo>
                <a:cubicBezTo>
                  <a:pt x="3672893" y="4833709"/>
                  <a:pt x="3494895" y="4807436"/>
                  <a:pt x="3285151" y="4834773"/>
                </a:cubicBezTo>
                <a:cubicBezTo>
                  <a:pt x="3075407" y="4862110"/>
                  <a:pt x="2904040" y="4809778"/>
                  <a:pt x="2637560" y="4834773"/>
                </a:cubicBezTo>
                <a:cubicBezTo>
                  <a:pt x="2371080" y="4859768"/>
                  <a:pt x="2105910" y="4811011"/>
                  <a:pt x="1921801" y="4834773"/>
                </a:cubicBezTo>
                <a:cubicBezTo>
                  <a:pt x="1737692" y="4858535"/>
                  <a:pt x="1462537" y="4842859"/>
                  <a:pt x="1342376" y="4834773"/>
                </a:cubicBezTo>
                <a:cubicBezTo>
                  <a:pt x="1222216" y="4826687"/>
                  <a:pt x="918850" y="4861206"/>
                  <a:pt x="524366" y="4834773"/>
                </a:cubicBezTo>
                <a:cubicBezTo>
                  <a:pt x="513456" y="4889481"/>
                  <a:pt x="516631" y="5043850"/>
                  <a:pt x="524366" y="5096956"/>
                </a:cubicBezTo>
                <a:cubicBezTo>
                  <a:pt x="522238" y="5246565"/>
                  <a:pt x="431096" y="5343949"/>
                  <a:pt x="262183" y="5359139"/>
                </a:cubicBezTo>
                <a:cubicBezTo>
                  <a:pt x="82217" y="5365234"/>
                  <a:pt x="9966" y="5235472"/>
                  <a:pt x="0" y="5096956"/>
                </a:cubicBezTo>
                <a:cubicBezTo>
                  <a:pt x="-11090" y="4877328"/>
                  <a:pt x="-1370" y="4557316"/>
                  <a:pt x="0" y="4394975"/>
                </a:cubicBezTo>
                <a:cubicBezTo>
                  <a:pt x="1370" y="4232634"/>
                  <a:pt x="15837" y="4034480"/>
                  <a:pt x="0" y="3908515"/>
                </a:cubicBezTo>
                <a:cubicBezTo>
                  <a:pt x="-15837" y="3782550"/>
                  <a:pt x="24952" y="3466983"/>
                  <a:pt x="0" y="3249639"/>
                </a:cubicBezTo>
                <a:cubicBezTo>
                  <a:pt x="-24952" y="3032295"/>
                  <a:pt x="7338" y="2884801"/>
                  <a:pt x="0" y="2590762"/>
                </a:cubicBezTo>
                <a:cubicBezTo>
                  <a:pt x="-7338" y="2296723"/>
                  <a:pt x="2232" y="2254552"/>
                  <a:pt x="0" y="1974990"/>
                </a:cubicBezTo>
                <a:cubicBezTo>
                  <a:pt x="-2232" y="1695428"/>
                  <a:pt x="29432" y="1487056"/>
                  <a:pt x="0" y="1316113"/>
                </a:cubicBezTo>
                <a:cubicBezTo>
                  <a:pt x="-29432" y="1145170"/>
                  <a:pt x="10396" y="924434"/>
                  <a:pt x="0" y="786549"/>
                </a:cubicBezTo>
                <a:close/>
                <a:moveTo>
                  <a:pt x="3670560" y="524366"/>
                </a:moveTo>
                <a:cubicBezTo>
                  <a:pt x="3746896" y="530583"/>
                  <a:pt x="3856623" y="514018"/>
                  <a:pt x="3932743" y="524366"/>
                </a:cubicBezTo>
                <a:cubicBezTo>
                  <a:pt x="4074460" y="503019"/>
                  <a:pt x="4198297" y="393137"/>
                  <a:pt x="4194926" y="262183"/>
                </a:cubicBezTo>
                <a:moveTo>
                  <a:pt x="3932743" y="524366"/>
                </a:moveTo>
                <a:cubicBezTo>
                  <a:pt x="3921492" y="460515"/>
                  <a:pt x="3935838" y="346133"/>
                  <a:pt x="3932743" y="262183"/>
                </a:cubicBezTo>
                <a:cubicBezTo>
                  <a:pt x="3918791" y="338283"/>
                  <a:pt x="3869595" y="408913"/>
                  <a:pt x="3801652" y="393274"/>
                </a:cubicBezTo>
                <a:cubicBezTo>
                  <a:pt x="3721114" y="378434"/>
                  <a:pt x="3668723" y="332438"/>
                  <a:pt x="3670561" y="262183"/>
                </a:cubicBezTo>
                <a:moveTo>
                  <a:pt x="262183" y="1048732"/>
                </a:moveTo>
                <a:cubicBezTo>
                  <a:pt x="250689" y="979340"/>
                  <a:pt x="269991" y="900444"/>
                  <a:pt x="262183" y="786549"/>
                </a:cubicBezTo>
                <a:cubicBezTo>
                  <a:pt x="253119" y="708943"/>
                  <a:pt x="313147" y="643665"/>
                  <a:pt x="393274" y="655458"/>
                </a:cubicBezTo>
                <a:cubicBezTo>
                  <a:pt x="464447" y="661270"/>
                  <a:pt x="516377" y="707902"/>
                  <a:pt x="524365" y="786549"/>
                </a:cubicBezTo>
                <a:cubicBezTo>
                  <a:pt x="513941" y="936423"/>
                  <a:pt x="391323" y="1055651"/>
                  <a:pt x="262182" y="1048732"/>
                </a:cubicBezTo>
                <a:cubicBezTo>
                  <a:pt x="123423" y="1023105"/>
                  <a:pt x="25159" y="946267"/>
                  <a:pt x="-1" y="786549"/>
                </a:cubicBezTo>
                <a:moveTo>
                  <a:pt x="524366" y="786549"/>
                </a:moveTo>
                <a:cubicBezTo>
                  <a:pt x="533913" y="1003675"/>
                  <a:pt x="515849" y="1089480"/>
                  <a:pt x="524366" y="1380289"/>
                </a:cubicBezTo>
                <a:cubicBezTo>
                  <a:pt x="532883" y="1671098"/>
                  <a:pt x="532575" y="1798308"/>
                  <a:pt x="524366" y="1933546"/>
                </a:cubicBezTo>
                <a:cubicBezTo>
                  <a:pt x="516157" y="2068784"/>
                  <a:pt x="535899" y="2373258"/>
                  <a:pt x="524366" y="2567768"/>
                </a:cubicBezTo>
                <a:cubicBezTo>
                  <a:pt x="512833" y="2762278"/>
                  <a:pt x="556359" y="2994032"/>
                  <a:pt x="524366" y="3242472"/>
                </a:cubicBezTo>
                <a:cubicBezTo>
                  <a:pt x="492373" y="3490912"/>
                  <a:pt x="537454" y="3529590"/>
                  <a:pt x="524366" y="3795729"/>
                </a:cubicBezTo>
                <a:cubicBezTo>
                  <a:pt x="511278" y="4061868"/>
                  <a:pt x="518299" y="4322503"/>
                  <a:pt x="524366" y="4834773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</a:rPr>
              <a:t>Potpisivanje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francusko-njemačkog primirja. Hitler je ustrajao na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tome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da francuska vlada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primirje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potpiše na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istome</a:t>
            </a: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mjestu, u </a:t>
            </a:r>
            <a:r>
              <a:rPr lang="hr-HR" sz="2000" b="1" i="0" dirty="0" err="1">
                <a:solidFill>
                  <a:schemeClr val="tx1"/>
                </a:solidFill>
                <a:effectLst/>
              </a:rPr>
              <a:t>Compiegneu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sjeverno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od Pariza, u kojemu je Njemačka potpisala primirje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na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kraju Prvoga svjetskog rata. Sve se dogodilo u istome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željezničkom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vagonu koji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su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Francuzi nakon Prvoga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svjetskog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rata pretvorili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u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muzejski izložak.</a:t>
            </a:r>
            <a:endParaRPr lang="hr-H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905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33453414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210143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B6504F4A-E787-4B93-81F5-1E7B02EAF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170" y="1332689"/>
            <a:ext cx="8465809" cy="541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D0256E9D-3137-453C-9C06-1DA232834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150" y="4143081"/>
            <a:ext cx="1889123" cy="2672499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1B0FA174-39D6-4242-B650-5861F2462431}"/>
              </a:ext>
            </a:extLst>
          </p:cNvPr>
          <p:cNvSpPr/>
          <p:nvPr/>
        </p:nvSpPr>
        <p:spPr>
          <a:xfrm>
            <a:off x="8558844" y="1252110"/>
            <a:ext cx="3633156" cy="2890971"/>
          </a:xfrm>
          <a:custGeom>
            <a:avLst/>
            <a:gdLst>
              <a:gd name="connsiteX0" fmla="*/ 2216479 w 3633156"/>
              <a:gd name="connsiteY0" fmla="*/ 3362026 h 2890971"/>
              <a:gd name="connsiteX1" fmla="*/ 1766712 w 3633156"/>
              <a:gd name="connsiteY1" fmla="*/ 2890426 h 2890971"/>
              <a:gd name="connsiteX2" fmla="*/ 9982 w 3633156"/>
              <a:gd name="connsiteY2" fmla="*/ 1596809 h 2890971"/>
              <a:gd name="connsiteX3" fmla="*/ 1524941 w 3633156"/>
              <a:gd name="connsiteY3" fmla="*/ 18748 h 2890971"/>
              <a:gd name="connsiteX4" fmla="*/ 3493793 w 3633156"/>
              <a:gd name="connsiteY4" fmla="*/ 890241 h 2890971"/>
              <a:gd name="connsiteX5" fmla="*/ 2450589 w 3633156"/>
              <a:gd name="connsiteY5" fmla="*/ 2800075 h 2890971"/>
              <a:gd name="connsiteX6" fmla="*/ 2216479 w 3633156"/>
              <a:gd name="connsiteY6" fmla="*/ 3362026 h 289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33156" h="2890971" fill="none" extrusionOk="0">
                <a:moveTo>
                  <a:pt x="2216479" y="3362026"/>
                </a:moveTo>
                <a:cubicBezTo>
                  <a:pt x="2063002" y="3209671"/>
                  <a:pt x="1884849" y="2985093"/>
                  <a:pt x="1766712" y="2890426"/>
                </a:cubicBezTo>
                <a:cubicBezTo>
                  <a:pt x="888001" y="2910208"/>
                  <a:pt x="105024" y="2295628"/>
                  <a:pt x="9982" y="1596809"/>
                </a:cubicBezTo>
                <a:cubicBezTo>
                  <a:pt x="-184566" y="706444"/>
                  <a:pt x="802159" y="107795"/>
                  <a:pt x="1524941" y="18748"/>
                </a:cubicBezTo>
                <a:cubicBezTo>
                  <a:pt x="2258480" y="-172534"/>
                  <a:pt x="3148930" y="414924"/>
                  <a:pt x="3493793" y="890241"/>
                </a:cubicBezTo>
                <a:cubicBezTo>
                  <a:pt x="3692389" y="1658835"/>
                  <a:pt x="3521087" y="2324233"/>
                  <a:pt x="2450589" y="2800075"/>
                </a:cubicBezTo>
                <a:cubicBezTo>
                  <a:pt x="2339977" y="3014703"/>
                  <a:pt x="2342623" y="3103225"/>
                  <a:pt x="2216479" y="3362026"/>
                </a:cubicBezTo>
                <a:close/>
              </a:path>
              <a:path w="3633156" h="2890971" stroke="0" extrusionOk="0">
                <a:moveTo>
                  <a:pt x="2216479" y="3362026"/>
                </a:moveTo>
                <a:cubicBezTo>
                  <a:pt x="2093998" y="3247780"/>
                  <a:pt x="1945343" y="3098086"/>
                  <a:pt x="1766712" y="2890426"/>
                </a:cubicBezTo>
                <a:cubicBezTo>
                  <a:pt x="834795" y="2845783"/>
                  <a:pt x="5383" y="2221123"/>
                  <a:pt x="9982" y="1596809"/>
                </a:cubicBezTo>
                <a:cubicBezTo>
                  <a:pt x="-72998" y="912705"/>
                  <a:pt x="571418" y="118981"/>
                  <a:pt x="1524941" y="18748"/>
                </a:cubicBezTo>
                <a:cubicBezTo>
                  <a:pt x="2260939" y="-88233"/>
                  <a:pt x="3197039" y="410263"/>
                  <a:pt x="3493793" y="890241"/>
                </a:cubicBezTo>
                <a:cubicBezTo>
                  <a:pt x="3884269" y="1741312"/>
                  <a:pt x="3367884" y="2531854"/>
                  <a:pt x="2450589" y="2800075"/>
                </a:cubicBezTo>
                <a:cubicBezTo>
                  <a:pt x="2405836" y="2930963"/>
                  <a:pt x="2306528" y="3197367"/>
                  <a:pt x="2216479" y="3362026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11007"/>
                      <a:gd name="adj2" fmla="val 662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Koji dijelovi Velike Britanije su bili u najvećoj opasnosti tijekom operacije </a:t>
            </a:r>
            <a:r>
              <a:rPr lang="hr-HR" sz="2400" b="1" i="1" dirty="0">
                <a:solidFill>
                  <a:schemeClr val="tx1"/>
                </a:solidFill>
              </a:rPr>
              <a:t>Morski lav</a:t>
            </a:r>
            <a:r>
              <a:rPr lang="hr-HR" sz="2400" b="1" dirty="0">
                <a:solidFill>
                  <a:schemeClr val="tx1"/>
                </a:solidFill>
              </a:rPr>
              <a:t>?</a:t>
            </a:r>
            <a:endParaRPr lang="hr-H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16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BD4A33D0-D31D-47DE-8739-1A9AFB5455FC}"/>
              </a:ext>
            </a:extLst>
          </p:cNvPr>
          <p:cNvSpPr/>
          <p:nvPr/>
        </p:nvSpPr>
        <p:spPr>
          <a:xfrm>
            <a:off x="7784462" y="1282046"/>
            <a:ext cx="4243076" cy="5575954"/>
          </a:xfrm>
          <a:custGeom>
            <a:avLst/>
            <a:gdLst>
              <a:gd name="connsiteX0" fmla="*/ 4243076 w 4243076"/>
              <a:gd name="connsiteY0" fmla="*/ 265192 h 5575954"/>
              <a:gd name="connsiteX1" fmla="*/ 3977884 w 4243076"/>
              <a:gd name="connsiteY1" fmla="*/ 530384 h 5575954"/>
              <a:gd name="connsiteX2" fmla="*/ 3977884 w 4243076"/>
              <a:gd name="connsiteY2" fmla="*/ 265192 h 5575954"/>
              <a:gd name="connsiteX3" fmla="*/ 3845288 w 4243076"/>
              <a:gd name="connsiteY3" fmla="*/ 397788 h 5575954"/>
              <a:gd name="connsiteX4" fmla="*/ 3712692 w 4243076"/>
              <a:gd name="connsiteY4" fmla="*/ 265192 h 5575954"/>
              <a:gd name="connsiteX5" fmla="*/ 3712692 w 4243076"/>
              <a:gd name="connsiteY5" fmla="*/ 530385 h 5575954"/>
              <a:gd name="connsiteX6" fmla="*/ 2988717 w 4243076"/>
              <a:gd name="connsiteY6" fmla="*/ 530385 h 5575954"/>
              <a:gd name="connsiteX7" fmla="*/ 2368167 w 4243076"/>
              <a:gd name="connsiteY7" fmla="*/ 530385 h 5575954"/>
              <a:gd name="connsiteX8" fmla="*/ 1644192 w 4243076"/>
              <a:gd name="connsiteY8" fmla="*/ 530385 h 5575954"/>
              <a:gd name="connsiteX9" fmla="*/ 954692 w 4243076"/>
              <a:gd name="connsiteY9" fmla="*/ 530385 h 5575954"/>
              <a:gd name="connsiteX10" fmla="*/ 265192 w 4243076"/>
              <a:gd name="connsiteY10" fmla="*/ 530385 h 5575954"/>
              <a:gd name="connsiteX11" fmla="*/ 0 w 4243076"/>
              <a:gd name="connsiteY11" fmla="*/ 795577 h 5575954"/>
              <a:gd name="connsiteX12" fmla="*/ 0 w 4243076"/>
              <a:gd name="connsiteY12" fmla="*/ 1530907 h 5575954"/>
              <a:gd name="connsiteX13" fmla="*/ 0 w 4243076"/>
              <a:gd name="connsiteY13" fmla="*/ 2266237 h 5575954"/>
              <a:gd name="connsiteX14" fmla="*/ 0 w 4243076"/>
              <a:gd name="connsiteY14" fmla="*/ 3001567 h 5575954"/>
              <a:gd name="connsiteX15" fmla="*/ 0 w 4243076"/>
              <a:gd name="connsiteY15" fmla="*/ 3556290 h 5575954"/>
              <a:gd name="connsiteX16" fmla="*/ 0 w 4243076"/>
              <a:gd name="connsiteY16" fmla="*/ 4246468 h 5575954"/>
              <a:gd name="connsiteX17" fmla="*/ 0 w 4243076"/>
              <a:gd name="connsiteY17" fmla="*/ 5310762 h 5575954"/>
              <a:gd name="connsiteX18" fmla="*/ 265192 w 4243076"/>
              <a:gd name="connsiteY18" fmla="*/ 5575954 h 5575954"/>
              <a:gd name="connsiteX19" fmla="*/ 530384 w 4243076"/>
              <a:gd name="connsiteY19" fmla="*/ 5310762 h 5575954"/>
              <a:gd name="connsiteX20" fmla="*/ 530385 w 4243076"/>
              <a:gd name="connsiteY20" fmla="*/ 5045570 h 5575954"/>
              <a:gd name="connsiteX21" fmla="*/ 1185410 w 4243076"/>
              <a:gd name="connsiteY21" fmla="*/ 5045570 h 5575954"/>
              <a:gd name="connsiteX22" fmla="*/ 1771485 w 4243076"/>
              <a:gd name="connsiteY22" fmla="*/ 5045570 h 5575954"/>
              <a:gd name="connsiteX23" fmla="*/ 2495459 w 4243076"/>
              <a:gd name="connsiteY23" fmla="*/ 5045570 h 5575954"/>
              <a:gd name="connsiteX24" fmla="*/ 3219434 w 4243076"/>
              <a:gd name="connsiteY24" fmla="*/ 5045570 h 5575954"/>
              <a:gd name="connsiteX25" fmla="*/ 3977884 w 4243076"/>
              <a:gd name="connsiteY25" fmla="*/ 5045570 h 5575954"/>
              <a:gd name="connsiteX26" fmla="*/ 4243076 w 4243076"/>
              <a:gd name="connsiteY26" fmla="*/ 4780378 h 5575954"/>
              <a:gd name="connsiteX27" fmla="*/ 4243076 w 4243076"/>
              <a:gd name="connsiteY27" fmla="*/ 4270807 h 5575954"/>
              <a:gd name="connsiteX28" fmla="*/ 4243076 w 4243076"/>
              <a:gd name="connsiteY28" fmla="*/ 3535477 h 5575954"/>
              <a:gd name="connsiteX29" fmla="*/ 4243076 w 4243076"/>
              <a:gd name="connsiteY29" fmla="*/ 2845298 h 5575954"/>
              <a:gd name="connsiteX30" fmla="*/ 4243076 w 4243076"/>
              <a:gd name="connsiteY30" fmla="*/ 2290575 h 5575954"/>
              <a:gd name="connsiteX31" fmla="*/ 4243076 w 4243076"/>
              <a:gd name="connsiteY31" fmla="*/ 1735853 h 5575954"/>
              <a:gd name="connsiteX32" fmla="*/ 4243076 w 4243076"/>
              <a:gd name="connsiteY32" fmla="*/ 1000522 h 5575954"/>
              <a:gd name="connsiteX33" fmla="*/ 4243076 w 4243076"/>
              <a:gd name="connsiteY33" fmla="*/ 265192 h 5575954"/>
              <a:gd name="connsiteX34" fmla="*/ 265192 w 4243076"/>
              <a:gd name="connsiteY34" fmla="*/ 1060769 h 5575954"/>
              <a:gd name="connsiteX35" fmla="*/ 530384 w 4243076"/>
              <a:gd name="connsiteY35" fmla="*/ 795577 h 5575954"/>
              <a:gd name="connsiteX36" fmla="*/ 397788 w 4243076"/>
              <a:gd name="connsiteY36" fmla="*/ 662981 h 5575954"/>
              <a:gd name="connsiteX37" fmla="*/ 265192 w 4243076"/>
              <a:gd name="connsiteY37" fmla="*/ 795577 h 5575954"/>
              <a:gd name="connsiteX38" fmla="*/ 265192 w 4243076"/>
              <a:gd name="connsiteY38" fmla="*/ 1060769 h 5575954"/>
              <a:gd name="connsiteX0" fmla="*/ 265192 w 4243076"/>
              <a:gd name="connsiteY0" fmla="*/ 1060769 h 5575954"/>
              <a:gd name="connsiteX1" fmla="*/ 530384 w 4243076"/>
              <a:gd name="connsiteY1" fmla="*/ 795577 h 5575954"/>
              <a:gd name="connsiteX2" fmla="*/ 397788 w 4243076"/>
              <a:gd name="connsiteY2" fmla="*/ 662981 h 5575954"/>
              <a:gd name="connsiteX3" fmla="*/ 265192 w 4243076"/>
              <a:gd name="connsiteY3" fmla="*/ 795577 h 5575954"/>
              <a:gd name="connsiteX4" fmla="*/ 265192 w 4243076"/>
              <a:gd name="connsiteY4" fmla="*/ 1060769 h 5575954"/>
              <a:gd name="connsiteX5" fmla="*/ 3977884 w 4243076"/>
              <a:gd name="connsiteY5" fmla="*/ 530385 h 5575954"/>
              <a:gd name="connsiteX6" fmla="*/ 4243076 w 4243076"/>
              <a:gd name="connsiteY6" fmla="*/ 265193 h 5575954"/>
              <a:gd name="connsiteX7" fmla="*/ 3977884 w 4243076"/>
              <a:gd name="connsiteY7" fmla="*/ 1 h 5575954"/>
              <a:gd name="connsiteX8" fmla="*/ 3712692 w 4243076"/>
              <a:gd name="connsiteY8" fmla="*/ 265193 h 5575954"/>
              <a:gd name="connsiteX9" fmla="*/ 3845288 w 4243076"/>
              <a:gd name="connsiteY9" fmla="*/ 397789 h 5575954"/>
              <a:gd name="connsiteX10" fmla="*/ 3977884 w 4243076"/>
              <a:gd name="connsiteY10" fmla="*/ 265193 h 5575954"/>
              <a:gd name="connsiteX11" fmla="*/ 3977884 w 4243076"/>
              <a:gd name="connsiteY11" fmla="*/ 530385 h 5575954"/>
              <a:gd name="connsiteX0" fmla="*/ 0 w 4243076"/>
              <a:gd name="connsiteY0" fmla="*/ 795577 h 5575954"/>
              <a:gd name="connsiteX1" fmla="*/ 265192 w 4243076"/>
              <a:gd name="connsiteY1" fmla="*/ 530385 h 5575954"/>
              <a:gd name="connsiteX2" fmla="*/ 920217 w 4243076"/>
              <a:gd name="connsiteY2" fmla="*/ 530385 h 5575954"/>
              <a:gd name="connsiteX3" fmla="*/ 1678667 w 4243076"/>
              <a:gd name="connsiteY3" fmla="*/ 530385 h 5575954"/>
              <a:gd name="connsiteX4" fmla="*/ 2437117 w 4243076"/>
              <a:gd name="connsiteY4" fmla="*/ 530385 h 5575954"/>
              <a:gd name="connsiteX5" fmla="*/ 3712692 w 4243076"/>
              <a:gd name="connsiteY5" fmla="*/ 530385 h 5575954"/>
              <a:gd name="connsiteX6" fmla="*/ 3712692 w 4243076"/>
              <a:gd name="connsiteY6" fmla="*/ 265192 h 5575954"/>
              <a:gd name="connsiteX7" fmla="*/ 3977884 w 4243076"/>
              <a:gd name="connsiteY7" fmla="*/ 0 h 5575954"/>
              <a:gd name="connsiteX8" fmla="*/ 4243076 w 4243076"/>
              <a:gd name="connsiteY8" fmla="*/ 265192 h 5575954"/>
              <a:gd name="connsiteX9" fmla="*/ 4243076 w 4243076"/>
              <a:gd name="connsiteY9" fmla="*/ 819915 h 5575954"/>
              <a:gd name="connsiteX10" fmla="*/ 4243076 w 4243076"/>
              <a:gd name="connsiteY10" fmla="*/ 1464941 h 5575954"/>
              <a:gd name="connsiteX11" fmla="*/ 4243076 w 4243076"/>
              <a:gd name="connsiteY11" fmla="*/ 2200271 h 5575954"/>
              <a:gd name="connsiteX12" fmla="*/ 4243076 w 4243076"/>
              <a:gd name="connsiteY12" fmla="*/ 2935601 h 5575954"/>
              <a:gd name="connsiteX13" fmla="*/ 4243076 w 4243076"/>
              <a:gd name="connsiteY13" fmla="*/ 3490324 h 5575954"/>
              <a:gd name="connsiteX14" fmla="*/ 4243076 w 4243076"/>
              <a:gd name="connsiteY14" fmla="*/ 3999895 h 5575954"/>
              <a:gd name="connsiteX15" fmla="*/ 4243076 w 4243076"/>
              <a:gd name="connsiteY15" fmla="*/ 4780377 h 5575954"/>
              <a:gd name="connsiteX16" fmla="*/ 3977884 w 4243076"/>
              <a:gd name="connsiteY16" fmla="*/ 5045569 h 5575954"/>
              <a:gd name="connsiteX17" fmla="*/ 3219434 w 4243076"/>
              <a:gd name="connsiteY17" fmla="*/ 5045569 h 5575954"/>
              <a:gd name="connsiteX18" fmla="*/ 2495459 w 4243076"/>
              <a:gd name="connsiteY18" fmla="*/ 5045569 h 5575954"/>
              <a:gd name="connsiteX19" fmla="*/ 1805960 w 4243076"/>
              <a:gd name="connsiteY19" fmla="*/ 5045570 h 5575954"/>
              <a:gd name="connsiteX20" fmla="*/ 1219885 w 4243076"/>
              <a:gd name="connsiteY20" fmla="*/ 5045570 h 5575954"/>
              <a:gd name="connsiteX21" fmla="*/ 530385 w 4243076"/>
              <a:gd name="connsiteY21" fmla="*/ 5045570 h 5575954"/>
              <a:gd name="connsiteX22" fmla="*/ 530385 w 4243076"/>
              <a:gd name="connsiteY22" fmla="*/ 5310762 h 5575954"/>
              <a:gd name="connsiteX23" fmla="*/ 265193 w 4243076"/>
              <a:gd name="connsiteY23" fmla="*/ 5575954 h 5575954"/>
              <a:gd name="connsiteX24" fmla="*/ 1 w 4243076"/>
              <a:gd name="connsiteY24" fmla="*/ 5310762 h 5575954"/>
              <a:gd name="connsiteX25" fmla="*/ 0 w 4243076"/>
              <a:gd name="connsiteY25" fmla="*/ 795577 h 5575954"/>
              <a:gd name="connsiteX26" fmla="*/ 3712692 w 4243076"/>
              <a:gd name="connsiteY26" fmla="*/ 530385 h 5575954"/>
              <a:gd name="connsiteX27" fmla="*/ 3977884 w 4243076"/>
              <a:gd name="connsiteY27" fmla="*/ 530385 h 5575954"/>
              <a:gd name="connsiteX28" fmla="*/ 4243076 w 4243076"/>
              <a:gd name="connsiteY28" fmla="*/ 265193 h 5575954"/>
              <a:gd name="connsiteX29" fmla="*/ 3977884 w 4243076"/>
              <a:gd name="connsiteY29" fmla="*/ 530385 h 5575954"/>
              <a:gd name="connsiteX30" fmla="*/ 3977884 w 4243076"/>
              <a:gd name="connsiteY30" fmla="*/ 265192 h 5575954"/>
              <a:gd name="connsiteX31" fmla="*/ 3845288 w 4243076"/>
              <a:gd name="connsiteY31" fmla="*/ 397788 h 5575954"/>
              <a:gd name="connsiteX32" fmla="*/ 3712692 w 4243076"/>
              <a:gd name="connsiteY32" fmla="*/ 265192 h 5575954"/>
              <a:gd name="connsiteX33" fmla="*/ 265192 w 4243076"/>
              <a:gd name="connsiteY33" fmla="*/ 1060769 h 5575954"/>
              <a:gd name="connsiteX34" fmla="*/ 265192 w 4243076"/>
              <a:gd name="connsiteY34" fmla="*/ 795577 h 5575954"/>
              <a:gd name="connsiteX35" fmla="*/ 397788 w 4243076"/>
              <a:gd name="connsiteY35" fmla="*/ 662981 h 5575954"/>
              <a:gd name="connsiteX36" fmla="*/ 530384 w 4243076"/>
              <a:gd name="connsiteY36" fmla="*/ 795577 h 5575954"/>
              <a:gd name="connsiteX37" fmla="*/ 265192 w 4243076"/>
              <a:gd name="connsiteY37" fmla="*/ 1060769 h 5575954"/>
              <a:gd name="connsiteX38" fmla="*/ 0 w 4243076"/>
              <a:gd name="connsiteY38" fmla="*/ 795577 h 5575954"/>
              <a:gd name="connsiteX39" fmla="*/ 530385 w 4243076"/>
              <a:gd name="connsiteY39" fmla="*/ 795577 h 5575954"/>
              <a:gd name="connsiteX40" fmla="*/ 530385 w 4243076"/>
              <a:gd name="connsiteY40" fmla="*/ 1317719 h 5575954"/>
              <a:gd name="connsiteX41" fmla="*/ 530385 w 4243076"/>
              <a:gd name="connsiteY41" fmla="*/ 1797361 h 5575954"/>
              <a:gd name="connsiteX42" fmla="*/ 530385 w 4243076"/>
              <a:gd name="connsiteY42" fmla="*/ 2489503 h 5575954"/>
              <a:gd name="connsiteX43" fmla="*/ 530385 w 4243076"/>
              <a:gd name="connsiteY43" fmla="*/ 3139145 h 5575954"/>
              <a:gd name="connsiteX44" fmla="*/ 530385 w 4243076"/>
              <a:gd name="connsiteY44" fmla="*/ 3618787 h 5575954"/>
              <a:gd name="connsiteX45" fmla="*/ 530385 w 4243076"/>
              <a:gd name="connsiteY45" fmla="*/ 4140929 h 5575954"/>
              <a:gd name="connsiteX46" fmla="*/ 530385 w 4243076"/>
              <a:gd name="connsiteY46" fmla="*/ 5045570 h 557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243076" h="5575954" stroke="0" extrusionOk="0">
                <a:moveTo>
                  <a:pt x="4243076" y="265192"/>
                </a:moveTo>
                <a:cubicBezTo>
                  <a:pt x="4212341" y="391975"/>
                  <a:pt x="4125359" y="516014"/>
                  <a:pt x="3977884" y="530384"/>
                </a:cubicBezTo>
                <a:cubicBezTo>
                  <a:pt x="3978552" y="434740"/>
                  <a:pt x="3987407" y="394827"/>
                  <a:pt x="3977884" y="265192"/>
                </a:cubicBezTo>
                <a:cubicBezTo>
                  <a:pt x="3968174" y="326494"/>
                  <a:pt x="3926958" y="400074"/>
                  <a:pt x="3845288" y="397788"/>
                </a:cubicBezTo>
                <a:cubicBezTo>
                  <a:pt x="3764381" y="385707"/>
                  <a:pt x="3705756" y="329715"/>
                  <a:pt x="3712692" y="265192"/>
                </a:cubicBezTo>
                <a:cubicBezTo>
                  <a:pt x="3719768" y="354152"/>
                  <a:pt x="3706414" y="456722"/>
                  <a:pt x="3712692" y="530385"/>
                </a:cubicBezTo>
                <a:cubicBezTo>
                  <a:pt x="3377535" y="522064"/>
                  <a:pt x="3311682" y="513201"/>
                  <a:pt x="2988717" y="530385"/>
                </a:cubicBezTo>
                <a:cubicBezTo>
                  <a:pt x="2665753" y="547569"/>
                  <a:pt x="2633731" y="524247"/>
                  <a:pt x="2368167" y="530385"/>
                </a:cubicBezTo>
                <a:cubicBezTo>
                  <a:pt x="2102603" y="536524"/>
                  <a:pt x="1970152" y="550047"/>
                  <a:pt x="1644192" y="530385"/>
                </a:cubicBezTo>
                <a:cubicBezTo>
                  <a:pt x="1318233" y="510723"/>
                  <a:pt x="1101548" y="541879"/>
                  <a:pt x="954692" y="530385"/>
                </a:cubicBezTo>
                <a:cubicBezTo>
                  <a:pt x="807836" y="518891"/>
                  <a:pt x="494866" y="561014"/>
                  <a:pt x="265192" y="530385"/>
                </a:cubicBezTo>
                <a:cubicBezTo>
                  <a:pt x="127962" y="521148"/>
                  <a:pt x="-27753" y="661539"/>
                  <a:pt x="0" y="795577"/>
                </a:cubicBezTo>
                <a:cubicBezTo>
                  <a:pt x="-957" y="1011201"/>
                  <a:pt x="-34417" y="1283373"/>
                  <a:pt x="0" y="1530907"/>
                </a:cubicBezTo>
                <a:cubicBezTo>
                  <a:pt x="34417" y="1778441"/>
                  <a:pt x="-28781" y="1913383"/>
                  <a:pt x="0" y="2266237"/>
                </a:cubicBezTo>
                <a:cubicBezTo>
                  <a:pt x="28781" y="2619091"/>
                  <a:pt x="824" y="2724031"/>
                  <a:pt x="0" y="3001567"/>
                </a:cubicBezTo>
                <a:cubicBezTo>
                  <a:pt x="-824" y="3279103"/>
                  <a:pt x="-9942" y="3354336"/>
                  <a:pt x="0" y="3556290"/>
                </a:cubicBezTo>
                <a:cubicBezTo>
                  <a:pt x="9942" y="3758244"/>
                  <a:pt x="-11168" y="4008124"/>
                  <a:pt x="0" y="4246468"/>
                </a:cubicBezTo>
                <a:cubicBezTo>
                  <a:pt x="11168" y="4484812"/>
                  <a:pt x="6631" y="5093050"/>
                  <a:pt x="0" y="5310762"/>
                </a:cubicBezTo>
                <a:cubicBezTo>
                  <a:pt x="-16766" y="5449620"/>
                  <a:pt x="96487" y="5556969"/>
                  <a:pt x="265192" y="5575954"/>
                </a:cubicBezTo>
                <a:cubicBezTo>
                  <a:pt x="417106" y="5578642"/>
                  <a:pt x="544935" y="5443008"/>
                  <a:pt x="530384" y="5310762"/>
                </a:cubicBezTo>
                <a:cubicBezTo>
                  <a:pt x="540195" y="5223596"/>
                  <a:pt x="530798" y="5131144"/>
                  <a:pt x="530385" y="5045570"/>
                </a:cubicBezTo>
                <a:cubicBezTo>
                  <a:pt x="728391" y="5017001"/>
                  <a:pt x="1006698" y="5068825"/>
                  <a:pt x="1185410" y="5045570"/>
                </a:cubicBezTo>
                <a:cubicBezTo>
                  <a:pt x="1364123" y="5022315"/>
                  <a:pt x="1630549" y="5055666"/>
                  <a:pt x="1771485" y="5045570"/>
                </a:cubicBezTo>
                <a:cubicBezTo>
                  <a:pt x="1912422" y="5035474"/>
                  <a:pt x="2348772" y="5071386"/>
                  <a:pt x="2495459" y="5045570"/>
                </a:cubicBezTo>
                <a:cubicBezTo>
                  <a:pt x="2642146" y="5019754"/>
                  <a:pt x="3005846" y="5029127"/>
                  <a:pt x="3219434" y="5045570"/>
                </a:cubicBezTo>
                <a:cubicBezTo>
                  <a:pt x="3433023" y="5062013"/>
                  <a:pt x="3623314" y="5055645"/>
                  <a:pt x="3977884" y="5045570"/>
                </a:cubicBezTo>
                <a:cubicBezTo>
                  <a:pt x="4107882" y="5067486"/>
                  <a:pt x="4228650" y="4893498"/>
                  <a:pt x="4243076" y="4780378"/>
                </a:cubicBezTo>
                <a:cubicBezTo>
                  <a:pt x="4259299" y="4662145"/>
                  <a:pt x="4245376" y="4374324"/>
                  <a:pt x="4243076" y="4270807"/>
                </a:cubicBezTo>
                <a:cubicBezTo>
                  <a:pt x="4240776" y="4167290"/>
                  <a:pt x="4230467" y="3763104"/>
                  <a:pt x="4243076" y="3535477"/>
                </a:cubicBezTo>
                <a:cubicBezTo>
                  <a:pt x="4255686" y="3307850"/>
                  <a:pt x="4225350" y="3034478"/>
                  <a:pt x="4243076" y="2845298"/>
                </a:cubicBezTo>
                <a:cubicBezTo>
                  <a:pt x="4260802" y="2656118"/>
                  <a:pt x="4226635" y="2505468"/>
                  <a:pt x="4243076" y="2290575"/>
                </a:cubicBezTo>
                <a:cubicBezTo>
                  <a:pt x="4259517" y="2075682"/>
                  <a:pt x="4257433" y="2004649"/>
                  <a:pt x="4243076" y="1735853"/>
                </a:cubicBezTo>
                <a:cubicBezTo>
                  <a:pt x="4228719" y="1467057"/>
                  <a:pt x="4253388" y="1342640"/>
                  <a:pt x="4243076" y="1000522"/>
                </a:cubicBezTo>
                <a:cubicBezTo>
                  <a:pt x="4232764" y="658404"/>
                  <a:pt x="4224362" y="518631"/>
                  <a:pt x="4243076" y="265192"/>
                </a:cubicBezTo>
                <a:close/>
                <a:moveTo>
                  <a:pt x="265192" y="1060769"/>
                </a:moveTo>
                <a:cubicBezTo>
                  <a:pt x="385731" y="1045044"/>
                  <a:pt x="497369" y="939971"/>
                  <a:pt x="530384" y="795577"/>
                </a:cubicBezTo>
                <a:cubicBezTo>
                  <a:pt x="526907" y="715782"/>
                  <a:pt x="480180" y="668674"/>
                  <a:pt x="397788" y="662981"/>
                </a:cubicBezTo>
                <a:cubicBezTo>
                  <a:pt x="327695" y="658578"/>
                  <a:pt x="260440" y="721875"/>
                  <a:pt x="265192" y="795577"/>
                </a:cubicBezTo>
                <a:cubicBezTo>
                  <a:pt x="265413" y="879092"/>
                  <a:pt x="272939" y="973386"/>
                  <a:pt x="265192" y="1060769"/>
                </a:cubicBezTo>
                <a:close/>
              </a:path>
              <a:path w="4243076" h="5575954" fill="darkenLess" stroke="0" extrusionOk="0">
                <a:moveTo>
                  <a:pt x="265192" y="1060769"/>
                </a:moveTo>
                <a:cubicBezTo>
                  <a:pt x="401682" y="1070439"/>
                  <a:pt x="522776" y="977294"/>
                  <a:pt x="530384" y="795577"/>
                </a:cubicBezTo>
                <a:cubicBezTo>
                  <a:pt x="521588" y="721050"/>
                  <a:pt x="454238" y="666723"/>
                  <a:pt x="397788" y="662981"/>
                </a:cubicBezTo>
                <a:cubicBezTo>
                  <a:pt x="334774" y="675656"/>
                  <a:pt x="265199" y="718957"/>
                  <a:pt x="265192" y="795577"/>
                </a:cubicBezTo>
                <a:cubicBezTo>
                  <a:pt x="275002" y="853761"/>
                  <a:pt x="260783" y="981909"/>
                  <a:pt x="265192" y="1060769"/>
                </a:cubicBezTo>
                <a:close/>
                <a:moveTo>
                  <a:pt x="3977884" y="530385"/>
                </a:moveTo>
                <a:cubicBezTo>
                  <a:pt x="4121039" y="566058"/>
                  <a:pt x="4238885" y="408882"/>
                  <a:pt x="4243076" y="265193"/>
                </a:cubicBezTo>
                <a:cubicBezTo>
                  <a:pt x="4245429" y="129670"/>
                  <a:pt x="4108502" y="5726"/>
                  <a:pt x="3977884" y="1"/>
                </a:cubicBezTo>
                <a:cubicBezTo>
                  <a:pt x="3842567" y="24443"/>
                  <a:pt x="3734273" y="123127"/>
                  <a:pt x="3712692" y="265193"/>
                </a:cubicBezTo>
                <a:cubicBezTo>
                  <a:pt x="3713239" y="345392"/>
                  <a:pt x="3773167" y="415711"/>
                  <a:pt x="3845288" y="397789"/>
                </a:cubicBezTo>
                <a:cubicBezTo>
                  <a:pt x="3916510" y="399983"/>
                  <a:pt x="3989429" y="352628"/>
                  <a:pt x="3977884" y="265193"/>
                </a:cubicBezTo>
                <a:cubicBezTo>
                  <a:pt x="3978482" y="361109"/>
                  <a:pt x="3987994" y="427568"/>
                  <a:pt x="3977884" y="530385"/>
                </a:cubicBezTo>
                <a:close/>
              </a:path>
              <a:path w="4243076" h="5575954" fill="none" extrusionOk="0">
                <a:moveTo>
                  <a:pt x="0" y="795577"/>
                </a:moveTo>
                <a:cubicBezTo>
                  <a:pt x="15186" y="620937"/>
                  <a:pt x="129089" y="565284"/>
                  <a:pt x="265192" y="530385"/>
                </a:cubicBezTo>
                <a:cubicBezTo>
                  <a:pt x="530895" y="544162"/>
                  <a:pt x="731334" y="505807"/>
                  <a:pt x="920217" y="530385"/>
                </a:cubicBezTo>
                <a:cubicBezTo>
                  <a:pt x="1109101" y="554963"/>
                  <a:pt x="1379490" y="504027"/>
                  <a:pt x="1678667" y="530385"/>
                </a:cubicBezTo>
                <a:cubicBezTo>
                  <a:pt x="1977844" y="556744"/>
                  <a:pt x="2259307" y="503880"/>
                  <a:pt x="2437117" y="530385"/>
                </a:cubicBezTo>
                <a:cubicBezTo>
                  <a:pt x="2614927" y="556891"/>
                  <a:pt x="3239817" y="475571"/>
                  <a:pt x="3712692" y="530385"/>
                </a:cubicBezTo>
                <a:cubicBezTo>
                  <a:pt x="3705843" y="449143"/>
                  <a:pt x="3718311" y="348112"/>
                  <a:pt x="3712692" y="265192"/>
                </a:cubicBezTo>
                <a:cubicBezTo>
                  <a:pt x="3722728" y="114001"/>
                  <a:pt x="3806542" y="-23133"/>
                  <a:pt x="3977884" y="0"/>
                </a:cubicBezTo>
                <a:cubicBezTo>
                  <a:pt x="4158526" y="4591"/>
                  <a:pt x="4243102" y="99239"/>
                  <a:pt x="4243076" y="265192"/>
                </a:cubicBezTo>
                <a:cubicBezTo>
                  <a:pt x="4241600" y="430259"/>
                  <a:pt x="4226013" y="563656"/>
                  <a:pt x="4243076" y="819915"/>
                </a:cubicBezTo>
                <a:cubicBezTo>
                  <a:pt x="4260139" y="1076174"/>
                  <a:pt x="4242052" y="1305370"/>
                  <a:pt x="4243076" y="1464941"/>
                </a:cubicBezTo>
                <a:cubicBezTo>
                  <a:pt x="4244100" y="1624512"/>
                  <a:pt x="4262816" y="1953392"/>
                  <a:pt x="4243076" y="2200271"/>
                </a:cubicBezTo>
                <a:cubicBezTo>
                  <a:pt x="4223337" y="2447150"/>
                  <a:pt x="4213428" y="2635661"/>
                  <a:pt x="4243076" y="2935601"/>
                </a:cubicBezTo>
                <a:cubicBezTo>
                  <a:pt x="4272725" y="3235541"/>
                  <a:pt x="4236916" y="3336789"/>
                  <a:pt x="4243076" y="3490324"/>
                </a:cubicBezTo>
                <a:cubicBezTo>
                  <a:pt x="4249236" y="3643859"/>
                  <a:pt x="4263810" y="3754656"/>
                  <a:pt x="4243076" y="3999895"/>
                </a:cubicBezTo>
                <a:cubicBezTo>
                  <a:pt x="4222342" y="4245134"/>
                  <a:pt x="4204069" y="4534450"/>
                  <a:pt x="4243076" y="4780377"/>
                </a:cubicBezTo>
                <a:cubicBezTo>
                  <a:pt x="4240375" y="4895653"/>
                  <a:pt x="4131529" y="5062747"/>
                  <a:pt x="3977884" y="5045569"/>
                </a:cubicBezTo>
                <a:cubicBezTo>
                  <a:pt x="3772027" y="5030859"/>
                  <a:pt x="3371206" y="5036349"/>
                  <a:pt x="3219434" y="5045569"/>
                </a:cubicBezTo>
                <a:cubicBezTo>
                  <a:pt x="3067662" y="5054790"/>
                  <a:pt x="2705074" y="5015847"/>
                  <a:pt x="2495459" y="5045569"/>
                </a:cubicBezTo>
                <a:cubicBezTo>
                  <a:pt x="2285844" y="5075292"/>
                  <a:pt x="1969359" y="5022443"/>
                  <a:pt x="1805960" y="5045570"/>
                </a:cubicBezTo>
                <a:cubicBezTo>
                  <a:pt x="1642561" y="5068697"/>
                  <a:pt x="1425816" y="5043355"/>
                  <a:pt x="1219885" y="5045570"/>
                </a:cubicBezTo>
                <a:cubicBezTo>
                  <a:pt x="1013954" y="5047785"/>
                  <a:pt x="755012" y="5029692"/>
                  <a:pt x="530385" y="5045570"/>
                </a:cubicBezTo>
                <a:cubicBezTo>
                  <a:pt x="524629" y="5160001"/>
                  <a:pt x="531149" y="5198227"/>
                  <a:pt x="530385" y="5310762"/>
                </a:cubicBezTo>
                <a:cubicBezTo>
                  <a:pt x="543417" y="5490920"/>
                  <a:pt x="424387" y="5575676"/>
                  <a:pt x="265193" y="5575954"/>
                </a:cubicBezTo>
                <a:cubicBezTo>
                  <a:pt x="127467" y="5580570"/>
                  <a:pt x="-2748" y="5461424"/>
                  <a:pt x="1" y="5310762"/>
                </a:cubicBezTo>
                <a:cubicBezTo>
                  <a:pt x="-134871" y="4064261"/>
                  <a:pt x="-199202" y="2036409"/>
                  <a:pt x="0" y="795577"/>
                </a:cubicBezTo>
                <a:close/>
                <a:moveTo>
                  <a:pt x="3712692" y="530385"/>
                </a:moveTo>
                <a:cubicBezTo>
                  <a:pt x="3843436" y="524231"/>
                  <a:pt x="3890700" y="529972"/>
                  <a:pt x="3977884" y="530385"/>
                </a:cubicBezTo>
                <a:cubicBezTo>
                  <a:pt x="4127694" y="544309"/>
                  <a:pt x="4266261" y="407058"/>
                  <a:pt x="4243076" y="265193"/>
                </a:cubicBezTo>
                <a:moveTo>
                  <a:pt x="3977884" y="530385"/>
                </a:moveTo>
                <a:cubicBezTo>
                  <a:pt x="3984543" y="407844"/>
                  <a:pt x="3966585" y="341666"/>
                  <a:pt x="3977884" y="265192"/>
                </a:cubicBezTo>
                <a:cubicBezTo>
                  <a:pt x="3972487" y="341403"/>
                  <a:pt x="3924407" y="410409"/>
                  <a:pt x="3845288" y="397788"/>
                </a:cubicBezTo>
                <a:cubicBezTo>
                  <a:pt x="3776060" y="411963"/>
                  <a:pt x="3712499" y="346665"/>
                  <a:pt x="3712692" y="265192"/>
                </a:cubicBezTo>
                <a:moveTo>
                  <a:pt x="265192" y="1060769"/>
                </a:moveTo>
                <a:cubicBezTo>
                  <a:pt x="253717" y="980622"/>
                  <a:pt x="269184" y="869839"/>
                  <a:pt x="265192" y="795577"/>
                </a:cubicBezTo>
                <a:cubicBezTo>
                  <a:pt x="262184" y="720892"/>
                  <a:pt x="318911" y="653175"/>
                  <a:pt x="397788" y="662981"/>
                </a:cubicBezTo>
                <a:cubicBezTo>
                  <a:pt x="464342" y="655068"/>
                  <a:pt x="527199" y="714507"/>
                  <a:pt x="530384" y="795577"/>
                </a:cubicBezTo>
                <a:cubicBezTo>
                  <a:pt x="549647" y="951172"/>
                  <a:pt x="408267" y="1040338"/>
                  <a:pt x="265192" y="1060769"/>
                </a:cubicBezTo>
                <a:cubicBezTo>
                  <a:pt x="109461" y="1050581"/>
                  <a:pt x="-14569" y="932925"/>
                  <a:pt x="0" y="795577"/>
                </a:cubicBezTo>
                <a:moveTo>
                  <a:pt x="530385" y="795577"/>
                </a:moveTo>
                <a:cubicBezTo>
                  <a:pt x="509624" y="945564"/>
                  <a:pt x="544859" y="1182377"/>
                  <a:pt x="530385" y="1317719"/>
                </a:cubicBezTo>
                <a:cubicBezTo>
                  <a:pt x="515911" y="1453061"/>
                  <a:pt x="508003" y="1593167"/>
                  <a:pt x="530385" y="1797361"/>
                </a:cubicBezTo>
                <a:cubicBezTo>
                  <a:pt x="552767" y="2001555"/>
                  <a:pt x="515639" y="2232033"/>
                  <a:pt x="530385" y="2489503"/>
                </a:cubicBezTo>
                <a:cubicBezTo>
                  <a:pt x="545131" y="2746973"/>
                  <a:pt x="545277" y="2880098"/>
                  <a:pt x="530385" y="3139145"/>
                </a:cubicBezTo>
                <a:cubicBezTo>
                  <a:pt x="515493" y="3398192"/>
                  <a:pt x="551597" y="3393330"/>
                  <a:pt x="530385" y="3618787"/>
                </a:cubicBezTo>
                <a:cubicBezTo>
                  <a:pt x="509173" y="3844244"/>
                  <a:pt x="516262" y="3969166"/>
                  <a:pt x="530385" y="4140929"/>
                </a:cubicBezTo>
                <a:cubicBezTo>
                  <a:pt x="544508" y="4312692"/>
                  <a:pt x="506518" y="4786355"/>
                  <a:pt x="530385" y="5045570"/>
                </a:cubicBezTo>
              </a:path>
              <a:path w="4243076" h="5575954" fill="none" stroke="0" extrusionOk="0">
                <a:moveTo>
                  <a:pt x="0" y="795577"/>
                </a:moveTo>
                <a:cubicBezTo>
                  <a:pt x="-4769" y="627173"/>
                  <a:pt x="124111" y="531691"/>
                  <a:pt x="265192" y="530385"/>
                </a:cubicBezTo>
                <a:cubicBezTo>
                  <a:pt x="491166" y="515321"/>
                  <a:pt x="750930" y="506770"/>
                  <a:pt x="989167" y="530385"/>
                </a:cubicBezTo>
                <a:cubicBezTo>
                  <a:pt x="1227404" y="554000"/>
                  <a:pt x="1410937" y="493396"/>
                  <a:pt x="1747617" y="530385"/>
                </a:cubicBezTo>
                <a:cubicBezTo>
                  <a:pt x="2084297" y="567375"/>
                  <a:pt x="2297958" y="526027"/>
                  <a:pt x="2437117" y="530385"/>
                </a:cubicBezTo>
                <a:cubicBezTo>
                  <a:pt x="2576276" y="534743"/>
                  <a:pt x="2895614" y="507583"/>
                  <a:pt x="3023192" y="530385"/>
                </a:cubicBezTo>
                <a:cubicBezTo>
                  <a:pt x="3150770" y="553187"/>
                  <a:pt x="3503497" y="542352"/>
                  <a:pt x="3712692" y="530385"/>
                </a:cubicBezTo>
                <a:cubicBezTo>
                  <a:pt x="3720608" y="404034"/>
                  <a:pt x="3725321" y="346093"/>
                  <a:pt x="3712692" y="265192"/>
                </a:cubicBezTo>
                <a:cubicBezTo>
                  <a:pt x="3699654" y="132047"/>
                  <a:pt x="3843868" y="25587"/>
                  <a:pt x="3977884" y="0"/>
                </a:cubicBezTo>
                <a:cubicBezTo>
                  <a:pt x="4156186" y="-4699"/>
                  <a:pt x="4228727" y="148434"/>
                  <a:pt x="4243076" y="265192"/>
                </a:cubicBezTo>
                <a:cubicBezTo>
                  <a:pt x="4224024" y="567651"/>
                  <a:pt x="4219202" y="694793"/>
                  <a:pt x="4243076" y="955370"/>
                </a:cubicBezTo>
                <a:cubicBezTo>
                  <a:pt x="4266950" y="1215947"/>
                  <a:pt x="4241944" y="1280661"/>
                  <a:pt x="4243076" y="1464941"/>
                </a:cubicBezTo>
                <a:cubicBezTo>
                  <a:pt x="4244208" y="1649221"/>
                  <a:pt x="4214978" y="1894835"/>
                  <a:pt x="4243076" y="2155119"/>
                </a:cubicBezTo>
                <a:cubicBezTo>
                  <a:pt x="4271174" y="2415403"/>
                  <a:pt x="4238724" y="2419111"/>
                  <a:pt x="4243076" y="2664690"/>
                </a:cubicBezTo>
                <a:cubicBezTo>
                  <a:pt x="4247428" y="2910269"/>
                  <a:pt x="4217314" y="3080442"/>
                  <a:pt x="4243076" y="3400020"/>
                </a:cubicBezTo>
                <a:cubicBezTo>
                  <a:pt x="4268839" y="3719598"/>
                  <a:pt x="4260438" y="3834434"/>
                  <a:pt x="4243076" y="3954743"/>
                </a:cubicBezTo>
                <a:cubicBezTo>
                  <a:pt x="4225714" y="4075052"/>
                  <a:pt x="4279699" y="4530875"/>
                  <a:pt x="4243076" y="4780377"/>
                </a:cubicBezTo>
                <a:cubicBezTo>
                  <a:pt x="4246240" y="4920426"/>
                  <a:pt x="4135678" y="5045934"/>
                  <a:pt x="3977884" y="5045569"/>
                </a:cubicBezTo>
                <a:cubicBezTo>
                  <a:pt x="3671441" y="5071930"/>
                  <a:pt x="3478492" y="5063035"/>
                  <a:pt x="3322859" y="5045569"/>
                </a:cubicBezTo>
                <a:cubicBezTo>
                  <a:pt x="3167226" y="5028103"/>
                  <a:pt x="2860616" y="5074996"/>
                  <a:pt x="2667834" y="5045569"/>
                </a:cubicBezTo>
                <a:cubicBezTo>
                  <a:pt x="2475052" y="5016143"/>
                  <a:pt x="2198620" y="5078576"/>
                  <a:pt x="1943860" y="5045570"/>
                </a:cubicBezTo>
                <a:cubicBezTo>
                  <a:pt x="1689100" y="5012564"/>
                  <a:pt x="1638874" y="5046131"/>
                  <a:pt x="1357785" y="5045570"/>
                </a:cubicBezTo>
                <a:cubicBezTo>
                  <a:pt x="1076696" y="5045009"/>
                  <a:pt x="792291" y="5042637"/>
                  <a:pt x="530385" y="5045570"/>
                </a:cubicBezTo>
                <a:cubicBezTo>
                  <a:pt x="521125" y="5133275"/>
                  <a:pt x="537870" y="5193734"/>
                  <a:pt x="530385" y="5310762"/>
                </a:cubicBezTo>
                <a:cubicBezTo>
                  <a:pt x="522720" y="5474542"/>
                  <a:pt x="432929" y="5562552"/>
                  <a:pt x="265193" y="5575954"/>
                </a:cubicBezTo>
                <a:cubicBezTo>
                  <a:pt x="87977" y="5581285"/>
                  <a:pt x="14300" y="5448207"/>
                  <a:pt x="1" y="5310762"/>
                </a:cubicBezTo>
                <a:cubicBezTo>
                  <a:pt x="170272" y="3573001"/>
                  <a:pt x="-108916" y="2420043"/>
                  <a:pt x="0" y="795577"/>
                </a:cubicBezTo>
                <a:close/>
                <a:moveTo>
                  <a:pt x="3712692" y="530385"/>
                </a:moveTo>
                <a:cubicBezTo>
                  <a:pt x="3819098" y="540924"/>
                  <a:pt x="3899082" y="537523"/>
                  <a:pt x="3977884" y="530385"/>
                </a:cubicBezTo>
                <a:cubicBezTo>
                  <a:pt x="4130067" y="519711"/>
                  <a:pt x="4251926" y="384514"/>
                  <a:pt x="4243076" y="265193"/>
                </a:cubicBezTo>
                <a:moveTo>
                  <a:pt x="3977884" y="530385"/>
                </a:moveTo>
                <a:cubicBezTo>
                  <a:pt x="3990750" y="476500"/>
                  <a:pt x="3978456" y="388452"/>
                  <a:pt x="3977884" y="265192"/>
                </a:cubicBezTo>
                <a:cubicBezTo>
                  <a:pt x="3969825" y="332164"/>
                  <a:pt x="3912313" y="385908"/>
                  <a:pt x="3845288" y="397788"/>
                </a:cubicBezTo>
                <a:cubicBezTo>
                  <a:pt x="3776280" y="398395"/>
                  <a:pt x="3714131" y="345073"/>
                  <a:pt x="3712692" y="265192"/>
                </a:cubicBezTo>
                <a:moveTo>
                  <a:pt x="265192" y="1060769"/>
                </a:moveTo>
                <a:cubicBezTo>
                  <a:pt x="257002" y="984156"/>
                  <a:pt x="264686" y="896730"/>
                  <a:pt x="265192" y="795577"/>
                </a:cubicBezTo>
                <a:cubicBezTo>
                  <a:pt x="251705" y="724282"/>
                  <a:pt x="322588" y="663307"/>
                  <a:pt x="397788" y="662981"/>
                </a:cubicBezTo>
                <a:cubicBezTo>
                  <a:pt x="466999" y="654759"/>
                  <a:pt x="521637" y="724666"/>
                  <a:pt x="530384" y="795577"/>
                </a:cubicBezTo>
                <a:cubicBezTo>
                  <a:pt x="522137" y="970980"/>
                  <a:pt x="407904" y="1053932"/>
                  <a:pt x="265192" y="1060769"/>
                </a:cubicBezTo>
                <a:cubicBezTo>
                  <a:pt x="107813" y="1048027"/>
                  <a:pt x="-19261" y="956713"/>
                  <a:pt x="0" y="795577"/>
                </a:cubicBezTo>
                <a:moveTo>
                  <a:pt x="530385" y="795577"/>
                </a:moveTo>
                <a:cubicBezTo>
                  <a:pt x="520647" y="1047859"/>
                  <a:pt x="508851" y="1222967"/>
                  <a:pt x="530385" y="1487719"/>
                </a:cubicBezTo>
                <a:cubicBezTo>
                  <a:pt x="551919" y="1752471"/>
                  <a:pt x="530568" y="1783910"/>
                  <a:pt x="530385" y="2052361"/>
                </a:cubicBezTo>
                <a:cubicBezTo>
                  <a:pt x="530202" y="2320812"/>
                  <a:pt x="541312" y="2412361"/>
                  <a:pt x="530385" y="2659503"/>
                </a:cubicBezTo>
                <a:cubicBezTo>
                  <a:pt x="519458" y="2906645"/>
                  <a:pt x="542483" y="3051953"/>
                  <a:pt x="530385" y="3181644"/>
                </a:cubicBezTo>
                <a:cubicBezTo>
                  <a:pt x="518287" y="3311335"/>
                  <a:pt x="504119" y="3603656"/>
                  <a:pt x="530385" y="3788786"/>
                </a:cubicBezTo>
                <a:cubicBezTo>
                  <a:pt x="556651" y="3973916"/>
                  <a:pt x="552837" y="4170484"/>
                  <a:pt x="530385" y="4268428"/>
                </a:cubicBezTo>
                <a:cubicBezTo>
                  <a:pt x="507933" y="4366372"/>
                  <a:pt x="491611" y="4844843"/>
                  <a:pt x="530385" y="5045570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Njemački zračni napadi u ljeto 1940. označili su početak zračne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Bitke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za Britaniju. U zračnim napadima masovno su bombardirani britanski gradovi u kojima je stradalo uglavnom civilno stanovništvo. Tijekom </a:t>
            </a:r>
            <a:r>
              <a:rPr lang="hr-HR" sz="2000" b="1" i="0" dirty="0">
                <a:solidFill>
                  <a:schemeClr val="tx1"/>
                </a:solidFill>
                <a:effectLst/>
                <a:hlinkClick r:id="rId3"/>
              </a:rPr>
              <a:t>njemačkog bombardiranja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 londonskom su stanovništvu postaje podzemne željeznice služile kao skloništa, a noću su se pretvarale u masovne spavaonice.</a:t>
            </a:r>
            <a:endParaRPr lang="hr-HR" sz="2000" b="1" dirty="0">
              <a:solidFill>
                <a:schemeClr val="tx1"/>
              </a:solidFill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DB5DBF5B-708C-4C68-B49C-9E4FE059C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462" y="1689179"/>
            <a:ext cx="7235579" cy="4829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0999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311084" y="3788245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27929" y="3775454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20922" y="2957248"/>
            <a:ext cx="1414015" cy="830997"/>
          </a:xfrm>
          <a:custGeom>
            <a:avLst/>
            <a:gdLst>
              <a:gd name="connsiteX0" fmla="*/ 0 w 1414015"/>
              <a:gd name="connsiteY0" fmla="*/ 0 h 830997"/>
              <a:gd name="connsiteX1" fmla="*/ 471338 w 1414015"/>
              <a:gd name="connsiteY1" fmla="*/ 0 h 830997"/>
              <a:gd name="connsiteX2" fmla="*/ 928537 w 1414015"/>
              <a:gd name="connsiteY2" fmla="*/ 0 h 830997"/>
              <a:gd name="connsiteX3" fmla="*/ 1414015 w 1414015"/>
              <a:gd name="connsiteY3" fmla="*/ 0 h 830997"/>
              <a:gd name="connsiteX4" fmla="*/ 1414015 w 1414015"/>
              <a:gd name="connsiteY4" fmla="*/ 432118 h 830997"/>
              <a:gd name="connsiteX5" fmla="*/ 1414015 w 1414015"/>
              <a:gd name="connsiteY5" fmla="*/ 830997 h 830997"/>
              <a:gd name="connsiteX6" fmla="*/ 970957 w 1414015"/>
              <a:gd name="connsiteY6" fmla="*/ 830997 h 830997"/>
              <a:gd name="connsiteX7" fmla="*/ 513759 w 1414015"/>
              <a:gd name="connsiteY7" fmla="*/ 830997 h 830997"/>
              <a:gd name="connsiteX8" fmla="*/ 0 w 1414015"/>
              <a:gd name="connsiteY8" fmla="*/ 830997 h 830997"/>
              <a:gd name="connsiteX9" fmla="*/ 0 w 1414015"/>
              <a:gd name="connsiteY9" fmla="*/ 415499 h 830997"/>
              <a:gd name="connsiteX10" fmla="*/ 0 w 1414015"/>
              <a:gd name="connsiteY1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4015" h="830997" fill="none" extrusionOk="0">
                <a:moveTo>
                  <a:pt x="0" y="0"/>
                </a:moveTo>
                <a:cubicBezTo>
                  <a:pt x="199558" y="15895"/>
                  <a:pt x="269202" y="-22524"/>
                  <a:pt x="471338" y="0"/>
                </a:cubicBezTo>
                <a:cubicBezTo>
                  <a:pt x="673474" y="22524"/>
                  <a:pt x="741586" y="21755"/>
                  <a:pt x="928537" y="0"/>
                </a:cubicBezTo>
                <a:cubicBezTo>
                  <a:pt x="1115488" y="-21755"/>
                  <a:pt x="1274880" y="23320"/>
                  <a:pt x="1414015" y="0"/>
                </a:cubicBezTo>
                <a:cubicBezTo>
                  <a:pt x="1407018" y="99774"/>
                  <a:pt x="1431149" y="261219"/>
                  <a:pt x="1414015" y="432118"/>
                </a:cubicBezTo>
                <a:cubicBezTo>
                  <a:pt x="1396881" y="603017"/>
                  <a:pt x="1427696" y="722027"/>
                  <a:pt x="1414015" y="830997"/>
                </a:cubicBezTo>
                <a:cubicBezTo>
                  <a:pt x="1323951" y="820567"/>
                  <a:pt x="1103865" y="826785"/>
                  <a:pt x="970957" y="830997"/>
                </a:cubicBezTo>
                <a:cubicBezTo>
                  <a:pt x="838049" y="835209"/>
                  <a:pt x="660619" y="839844"/>
                  <a:pt x="513759" y="830997"/>
                </a:cubicBezTo>
                <a:cubicBezTo>
                  <a:pt x="366899" y="822150"/>
                  <a:pt x="143766" y="815669"/>
                  <a:pt x="0" y="830997"/>
                </a:cubicBezTo>
                <a:cubicBezTo>
                  <a:pt x="-1605" y="719932"/>
                  <a:pt x="11351" y="544358"/>
                  <a:pt x="0" y="415499"/>
                </a:cubicBezTo>
                <a:cubicBezTo>
                  <a:pt x="-11351" y="286640"/>
                  <a:pt x="13210" y="87260"/>
                  <a:pt x="0" y="0"/>
                </a:cubicBezTo>
                <a:close/>
              </a:path>
              <a:path w="1414015" h="830997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0223" y="156304"/>
                  <a:pt x="1404117" y="248797"/>
                  <a:pt x="1414015" y="407189"/>
                </a:cubicBezTo>
                <a:cubicBezTo>
                  <a:pt x="1423913" y="565581"/>
                  <a:pt x="1413030" y="698814"/>
                  <a:pt x="1414015" y="830997"/>
                </a:cubicBezTo>
                <a:cubicBezTo>
                  <a:pt x="1242779" y="812377"/>
                  <a:pt x="1078436" y="817257"/>
                  <a:pt x="928537" y="830997"/>
                </a:cubicBezTo>
                <a:cubicBezTo>
                  <a:pt x="778638" y="844737"/>
                  <a:pt x="614318" y="838479"/>
                  <a:pt x="485478" y="830997"/>
                </a:cubicBezTo>
                <a:cubicBezTo>
                  <a:pt x="356638" y="823515"/>
                  <a:pt x="174441" y="842923"/>
                  <a:pt x="0" y="830997"/>
                </a:cubicBezTo>
                <a:cubicBezTo>
                  <a:pt x="-18139" y="681450"/>
                  <a:pt x="5036" y="511965"/>
                  <a:pt x="0" y="423808"/>
                </a:cubicBezTo>
                <a:cubicBezTo>
                  <a:pt x="-5036" y="335651"/>
                  <a:pt x="6028" y="10058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rujna 1939.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8E5C5608-4509-478F-95A9-E18326301D60}"/>
              </a:ext>
            </a:extLst>
          </p:cNvPr>
          <p:cNvSpPr txBox="1"/>
          <p:nvPr/>
        </p:nvSpPr>
        <p:spPr>
          <a:xfrm>
            <a:off x="113430" y="4248279"/>
            <a:ext cx="1443217" cy="1200329"/>
          </a:xfrm>
          <a:custGeom>
            <a:avLst/>
            <a:gdLst>
              <a:gd name="connsiteX0" fmla="*/ 0 w 1443217"/>
              <a:gd name="connsiteY0" fmla="*/ 0 h 1200329"/>
              <a:gd name="connsiteX1" fmla="*/ 1443217 w 1443217"/>
              <a:gd name="connsiteY1" fmla="*/ 0 h 1200329"/>
              <a:gd name="connsiteX2" fmla="*/ 1443217 w 1443217"/>
              <a:gd name="connsiteY2" fmla="*/ 1200329 h 1200329"/>
              <a:gd name="connsiteX3" fmla="*/ 0 w 1443217"/>
              <a:gd name="connsiteY3" fmla="*/ 1200329 h 1200329"/>
              <a:gd name="connsiteX4" fmla="*/ 0 w 144321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3217" h="1200329" fill="none" extrusionOk="0">
                <a:moveTo>
                  <a:pt x="0" y="0"/>
                </a:moveTo>
                <a:cubicBezTo>
                  <a:pt x="317180" y="-95511"/>
                  <a:pt x="962500" y="64550"/>
                  <a:pt x="1443217" y="0"/>
                </a:cubicBezTo>
                <a:cubicBezTo>
                  <a:pt x="1443605" y="160593"/>
                  <a:pt x="1544320" y="873550"/>
                  <a:pt x="1443217" y="1200329"/>
                </a:cubicBezTo>
                <a:cubicBezTo>
                  <a:pt x="1007094" y="1132567"/>
                  <a:pt x="588532" y="1171465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1443217" h="1200329" stroke="0" extrusionOk="0">
                <a:moveTo>
                  <a:pt x="0" y="0"/>
                </a:moveTo>
                <a:cubicBezTo>
                  <a:pt x="513900" y="39322"/>
                  <a:pt x="1176417" y="57504"/>
                  <a:pt x="1443217" y="0"/>
                </a:cubicBezTo>
                <a:cubicBezTo>
                  <a:pt x="1493943" y="209113"/>
                  <a:pt x="1434141" y="991652"/>
                  <a:pt x="1443217" y="1200329"/>
                </a:cubicBezTo>
                <a:cubicBezTo>
                  <a:pt x="1225589" y="1300083"/>
                  <a:pt x="528783" y="1194854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Napad Njemačke na Poljsku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1402717" y="366133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xmlns="" id="{9900AA4D-57D7-4940-94DA-7FC3A33532EF}"/>
              </a:ext>
            </a:extLst>
          </p:cNvPr>
          <p:cNvCxnSpPr/>
          <p:nvPr/>
        </p:nvCxnSpPr>
        <p:spPr>
          <a:xfrm>
            <a:off x="2268519" y="373349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BD65CCE4-6C74-477D-92E4-45359974EF29}"/>
              </a:ext>
            </a:extLst>
          </p:cNvPr>
          <p:cNvSpPr txBox="1"/>
          <p:nvPr/>
        </p:nvSpPr>
        <p:spPr>
          <a:xfrm>
            <a:off x="10778618" y="2921682"/>
            <a:ext cx="1190859" cy="830997"/>
          </a:xfrm>
          <a:custGeom>
            <a:avLst/>
            <a:gdLst>
              <a:gd name="connsiteX0" fmla="*/ 0 w 1190859"/>
              <a:gd name="connsiteY0" fmla="*/ 0 h 830997"/>
              <a:gd name="connsiteX1" fmla="*/ 607338 w 1190859"/>
              <a:gd name="connsiteY1" fmla="*/ 0 h 830997"/>
              <a:gd name="connsiteX2" fmla="*/ 1190859 w 1190859"/>
              <a:gd name="connsiteY2" fmla="*/ 0 h 830997"/>
              <a:gd name="connsiteX3" fmla="*/ 1190859 w 1190859"/>
              <a:gd name="connsiteY3" fmla="*/ 398879 h 830997"/>
              <a:gd name="connsiteX4" fmla="*/ 1190859 w 1190859"/>
              <a:gd name="connsiteY4" fmla="*/ 830997 h 830997"/>
              <a:gd name="connsiteX5" fmla="*/ 619247 w 1190859"/>
              <a:gd name="connsiteY5" fmla="*/ 830997 h 830997"/>
              <a:gd name="connsiteX6" fmla="*/ 0 w 1190859"/>
              <a:gd name="connsiteY6" fmla="*/ 830997 h 830997"/>
              <a:gd name="connsiteX7" fmla="*/ 0 w 1190859"/>
              <a:gd name="connsiteY7" fmla="*/ 398879 h 830997"/>
              <a:gd name="connsiteX8" fmla="*/ 0 w 1190859"/>
              <a:gd name="connsiteY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0859" h="830997" fill="none" extrusionOk="0">
                <a:moveTo>
                  <a:pt x="0" y="0"/>
                </a:moveTo>
                <a:cubicBezTo>
                  <a:pt x="177409" y="-23994"/>
                  <a:pt x="356463" y="14294"/>
                  <a:pt x="607338" y="0"/>
                </a:cubicBezTo>
                <a:cubicBezTo>
                  <a:pt x="858213" y="-14294"/>
                  <a:pt x="1018016" y="3155"/>
                  <a:pt x="1190859" y="0"/>
                </a:cubicBezTo>
                <a:cubicBezTo>
                  <a:pt x="1203550" y="130188"/>
                  <a:pt x="1202756" y="302104"/>
                  <a:pt x="1190859" y="398879"/>
                </a:cubicBezTo>
                <a:cubicBezTo>
                  <a:pt x="1178962" y="495654"/>
                  <a:pt x="1182267" y="705845"/>
                  <a:pt x="1190859" y="830997"/>
                </a:cubicBezTo>
                <a:cubicBezTo>
                  <a:pt x="920642" y="811244"/>
                  <a:pt x="872748" y="839209"/>
                  <a:pt x="619247" y="830997"/>
                </a:cubicBezTo>
                <a:cubicBezTo>
                  <a:pt x="365746" y="822785"/>
                  <a:pt x="261510" y="853754"/>
                  <a:pt x="0" y="830997"/>
                </a:cubicBezTo>
                <a:cubicBezTo>
                  <a:pt x="-20466" y="643518"/>
                  <a:pt x="8840" y="553552"/>
                  <a:pt x="0" y="398879"/>
                </a:cubicBezTo>
                <a:cubicBezTo>
                  <a:pt x="-8840" y="244206"/>
                  <a:pt x="-17778" y="175349"/>
                  <a:pt x="0" y="0"/>
                </a:cubicBezTo>
                <a:close/>
              </a:path>
              <a:path w="1190859" h="830997" stroke="0" extrusionOk="0">
                <a:moveTo>
                  <a:pt x="0" y="0"/>
                </a:moveTo>
                <a:cubicBezTo>
                  <a:pt x="219156" y="-25907"/>
                  <a:pt x="489790" y="-29144"/>
                  <a:pt x="619247" y="0"/>
                </a:cubicBezTo>
                <a:cubicBezTo>
                  <a:pt x="748704" y="29144"/>
                  <a:pt x="1048573" y="5716"/>
                  <a:pt x="1190859" y="0"/>
                </a:cubicBezTo>
                <a:cubicBezTo>
                  <a:pt x="1175981" y="152451"/>
                  <a:pt x="1172538" y="341284"/>
                  <a:pt x="1190859" y="432118"/>
                </a:cubicBezTo>
                <a:cubicBezTo>
                  <a:pt x="1209180" y="522952"/>
                  <a:pt x="1208593" y="661357"/>
                  <a:pt x="1190859" y="830997"/>
                </a:cubicBezTo>
                <a:cubicBezTo>
                  <a:pt x="940082" y="811173"/>
                  <a:pt x="743463" y="844673"/>
                  <a:pt x="619247" y="830997"/>
                </a:cubicBezTo>
                <a:cubicBezTo>
                  <a:pt x="495031" y="817321"/>
                  <a:pt x="273746" y="809071"/>
                  <a:pt x="0" y="830997"/>
                </a:cubicBezTo>
                <a:cubicBezTo>
                  <a:pt x="-4083" y="657062"/>
                  <a:pt x="-13618" y="621277"/>
                  <a:pt x="0" y="432118"/>
                </a:cubicBezTo>
                <a:cubicBezTo>
                  <a:pt x="13618" y="242959"/>
                  <a:pt x="-20510" y="127874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ljeto 1940.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E2D17B9A-08B6-41E9-A8E8-03BFAD48D98E}"/>
              </a:ext>
            </a:extLst>
          </p:cNvPr>
          <p:cNvSpPr txBox="1"/>
          <p:nvPr/>
        </p:nvSpPr>
        <p:spPr>
          <a:xfrm>
            <a:off x="10625633" y="4256611"/>
            <a:ext cx="1395109" cy="1200329"/>
          </a:xfrm>
          <a:custGeom>
            <a:avLst/>
            <a:gdLst>
              <a:gd name="connsiteX0" fmla="*/ 0 w 1395109"/>
              <a:gd name="connsiteY0" fmla="*/ 0 h 1200329"/>
              <a:gd name="connsiteX1" fmla="*/ 1395109 w 1395109"/>
              <a:gd name="connsiteY1" fmla="*/ 0 h 1200329"/>
              <a:gd name="connsiteX2" fmla="*/ 1395109 w 1395109"/>
              <a:gd name="connsiteY2" fmla="*/ 1200329 h 1200329"/>
              <a:gd name="connsiteX3" fmla="*/ 0 w 1395109"/>
              <a:gd name="connsiteY3" fmla="*/ 1200329 h 1200329"/>
              <a:gd name="connsiteX4" fmla="*/ 0 w 139510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109" h="1200329" fill="none" extrusionOk="0">
                <a:moveTo>
                  <a:pt x="0" y="0"/>
                </a:moveTo>
                <a:cubicBezTo>
                  <a:pt x="179241" y="91619"/>
                  <a:pt x="977793" y="88289"/>
                  <a:pt x="1395109" y="0"/>
                </a:cubicBezTo>
                <a:cubicBezTo>
                  <a:pt x="1395497" y="160593"/>
                  <a:pt x="1496212" y="873550"/>
                  <a:pt x="1395109" y="1200329"/>
                </a:cubicBezTo>
                <a:cubicBezTo>
                  <a:pt x="1058487" y="1205249"/>
                  <a:pt x="235310" y="1277704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1395109" h="1200329" stroke="0" extrusionOk="0">
                <a:moveTo>
                  <a:pt x="0" y="0"/>
                </a:moveTo>
                <a:cubicBezTo>
                  <a:pt x="221688" y="80215"/>
                  <a:pt x="998704" y="-33403"/>
                  <a:pt x="1395109" y="0"/>
                </a:cubicBezTo>
                <a:cubicBezTo>
                  <a:pt x="1445835" y="209113"/>
                  <a:pt x="1386033" y="991652"/>
                  <a:pt x="1395109" y="1200329"/>
                </a:cubicBezTo>
                <a:cubicBezTo>
                  <a:pt x="720307" y="1121058"/>
                  <a:pt x="177185" y="1092985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Operacija </a:t>
            </a:r>
            <a:r>
              <a:rPr lang="hr-HR" sz="2400" i="1" dirty="0"/>
              <a:t>Morski lav</a:t>
            </a:r>
          </a:p>
        </p:txBody>
      </p: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xmlns="" id="{E9BEFB41-EC5D-4B90-8B92-3253EBD4E2AD}"/>
              </a:ext>
            </a:extLst>
          </p:cNvPr>
          <p:cNvCxnSpPr/>
          <p:nvPr/>
        </p:nvCxnSpPr>
        <p:spPr>
          <a:xfrm>
            <a:off x="4833524" y="363741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AC3C3440-1806-4F1C-90AE-1FB3767E9AD3}"/>
              </a:ext>
            </a:extLst>
          </p:cNvPr>
          <p:cNvSpPr txBox="1"/>
          <p:nvPr/>
        </p:nvSpPr>
        <p:spPr>
          <a:xfrm>
            <a:off x="1572491" y="2963546"/>
            <a:ext cx="1414015" cy="830997"/>
          </a:xfrm>
          <a:custGeom>
            <a:avLst/>
            <a:gdLst>
              <a:gd name="connsiteX0" fmla="*/ 0 w 1414015"/>
              <a:gd name="connsiteY0" fmla="*/ 0 h 830997"/>
              <a:gd name="connsiteX1" fmla="*/ 471338 w 1414015"/>
              <a:gd name="connsiteY1" fmla="*/ 0 h 830997"/>
              <a:gd name="connsiteX2" fmla="*/ 928537 w 1414015"/>
              <a:gd name="connsiteY2" fmla="*/ 0 h 830997"/>
              <a:gd name="connsiteX3" fmla="*/ 1414015 w 1414015"/>
              <a:gd name="connsiteY3" fmla="*/ 0 h 830997"/>
              <a:gd name="connsiteX4" fmla="*/ 1414015 w 1414015"/>
              <a:gd name="connsiteY4" fmla="*/ 432118 h 830997"/>
              <a:gd name="connsiteX5" fmla="*/ 1414015 w 1414015"/>
              <a:gd name="connsiteY5" fmla="*/ 830997 h 830997"/>
              <a:gd name="connsiteX6" fmla="*/ 970957 w 1414015"/>
              <a:gd name="connsiteY6" fmla="*/ 830997 h 830997"/>
              <a:gd name="connsiteX7" fmla="*/ 513759 w 1414015"/>
              <a:gd name="connsiteY7" fmla="*/ 830997 h 830997"/>
              <a:gd name="connsiteX8" fmla="*/ 0 w 1414015"/>
              <a:gd name="connsiteY8" fmla="*/ 830997 h 830997"/>
              <a:gd name="connsiteX9" fmla="*/ 0 w 1414015"/>
              <a:gd name="connsiteY9" fmla="*/ 415499 h 830997"/>
              <a:gd name="connsiteX10" fmla="*/ 0 w 1414015"/>
              <a:gd name="connsiteY1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4015" h="830997" fill="none" extrusionOk="0">
                <a:moveTo>
                  <a:pt x="0" y="0"/>
                </a:moveTo>
                <a:cubicBezTo>
                  <a:pt x="199558" y="15895"/>
                  <a:pt x="269202" y="-22524"/>
                  <a:pt x="471338" y="0"/>
                </a:cubicBezTo>
                <a:cubicBezTo>
                  <a:pt x="673474" y="22524"/>
                  <a:pt x="741586" y="21755"/>
                  <a:pt x="928537" y="0"/>
                </a:cubicBezTo>
                <a:cubicBezTo>
                  <a:pt x="1115488" y="-21755"/>
                  <a:pt x="1274880" y="23320"/>
                  <a:pt x="1414015" y="0"/>
                </a:cubicBezTo>
                <a:cubicBezTo>
                  <a:pt x="1407018" y="99774"/>
                  <a:pt x="1431149" y="261219"/>
                  <a:pt x="1414015" y="432118"/>
                </a:cubicBezTo>
                <a:cubicBezTo>
                  <a:pt x="1396881" y="603017"/>
                  <a:pt x="1427696" y="722027"/>
                  <a:pt x="1414015" y="830997"/>
                </a:cubicBezTo>
                <a:cubicBezTo>
                  <a:pt x="1323951" y="820567"/>
                  <a:pt x="1103865" y="826785"/>
                  <a:pt x="970957" y="830997"/>
                </a:cubicBezTo>
                <a:cubicBezTo>
                  <a:pt x="838049" y="835209"/>
                  <a:pt x="660619" y="839844"/>
                  <a:pt x="513759" y="830997"/>
                </a:cubicBezTo>
                <a:cubicBezTo>
                  <a:pt x="366899" y="822150"/>
                  <a:pt x="143766" y="815669"/>
                  <a:pt x="0" y="830997"/>
                </a:cubicBezTo>
                <a:cubicBezTo>
                  <a:pt x="-1605" y="719932"/>
                  <a:pt x="11351" y="544358"/>
                  <a:pt x="0" y="415499"/>
                </a:cubicBezTo>
                <a:cubicBezTo>
                  <a:pt x="-11351" y="286640"/>
                  <a:pt x="13210" y="87260"/>
                  <a:pt x="0" y="0"/>
                </a:cubicBezTo>
                <a:close/>
              </a:path>
              <a:path w="1414015" h="830997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0223" y="156304"/>
                  <a:pt x="1404117" y="248797"/>
                  <a:pt x="1414015" y="407189"/>
                </a:cubicBezTo>
                <a:cubicBezTo>
                  <a:pt x="1423913" y="565581"/>
                  <a:pt x="1413030" y="698814"/>
                  <a:pt x="1414015" y="830997"/>
                </a:cubicBezTo>
                <a:cubicBezTo>
                  <a:pt x="1242779" y="812377"/>
                  <a:pt x="1078436" y="817257"/>
                  <a:pt x="928537" y="830997"/>
                </a:cubicBezTo>
                <a:cubicBezTo>
                  <a:pt x="778638" y="844737"/>
                  <a:pt x="614318" y="838479"/>
                  <a:pt x="485478" y="830997"/>
                </a:cubicBezTo>
                <a:cubicBezTo>
                  <a:pt x="356638" y="823515"/>
                  <a:pt x="174441" y="842923"/>
                  <a:pt x="0" y="830997"/>
                </a:cubicBezTo>
                <a:cubicBezTo>
                  <a:pt x="-18139" y="681450"/>
                  <a:pt x="5036" y="511965"/>
                  <a:pt x="0" y="423808"/>
                </a:cubicBezTo>
                <a:cubicBezTo>
                  <a:pt x="-5036" y="335651"/>
                  <a:pt x="6028" y="10058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 rujna 1939.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39E1A69F-1326-4DC4-A6AC-50E7C1E1CAEE}"/>
              </a:ext>
            </a:extLst>
          </p:cNvPr>
          <p:cNvSpPr txBox="1"/>
          <p:nvPr/>
        </p:nvSpPr>
        <p:spPr>
          <a:xfrm>
            <a:off x="1589515" y="4245676"/>
            <a:ext cx="1590094" cy="1200329"/>
          </a:xfrm>
          <a:custGeom>
            <a:avLst/>
            <a:gdLst>
              <a:gd name="connsiteX0" fmla="*/ 0 w 1590094"/>
              <a:gd name="connsiteY0" fmla="*/ 0 h 1200329"/>
              <a:gd name="connsiteX1" fmla="*/ 1590094 w 1590094"/>
              <a:gd name="connsiteY1" fmla="*/ 0 h 1200329"/>
              <a:gd name="connsiteX2" fmla="*/ 1590094 w 1590094"/>
              <a:gd name="connsiteY2" fmla="*/ 1200329 h 1200329"/>
              <a:gd name="connsiteX3" fmla="*/ 0 w 1590094"/>
              <a:gd name="connsiteY3" fmla="*/ 1200329 h 1200329"/>
              <a:gd name="connsiteX4" fmla="*/ 0 w 1590094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0094" h="1200329" fill="none" extrusionOk="0">
                <a:moveTo>
                  <a:pt x="0" y="0"/>
                </a:moveTo>
                <a:cubicBezTo>
                  <a:pt x="542509" y="-122395"/>
                  <a:pt x="1385136" y="67488"/>
                  <a:pt x="1590094" y="0"/>
                </a:cubicBezTo>
                <a:cubicBezTo>
                  <a:pt x="1590482" y="160593"/>
                  <a:pt x="1691197" y="873550"/>
                  <a:pt x="1590094" y="1200329"/>
                </a:cubicBezTo>
                <a:cubicBezTo>
                  <a:pt x="1000121" y="1296201"/>
                  <a:pt x="594780" y="1271883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1590094" h="1200329" stroke="0" extrusionOk="0">
                <a:moveTo>
                  <a:pt x="0" y="0"/>
                </a:moveTo>
                <a:cubicBezTo>
                  <a:pt x="667995" y="32092"/>
                  <a:pt x="1239390" y="130479"/>
                  <a:pt x="1590094" y="0"/>
                </a:cubicBezTo>
                <a:cubicBezTo>
                  <a:pt x="1640820" y="209113"/>
                  <a:pt x="1581018" y="991652"/>
                  <a:pt x="1590094" y="1200329"/>
                </a:cubicBezTo>
                <a:cubicBezTo>
                  <a:pt x="997747" y="1286179"/>
                  <a:pt x="288396" y="1115110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Napad SSSR-a na Poljsku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2852B482-17E2-4AD5-847A-22A163B2E4AD}"/>
              </a:ext>
            </a:extLst>
          </p:cNvPr>
          <p:cNvSpPr txBox="1"/>
          <p:nvPr/>
        </p:nvSpPr>
        <p:spPr>
          <a:xfrm>
            <a:off x="4126517" y="2941181"/>
            <a:ext cx="1414015" cy="830997"/>
          </a:xfrm>
          <a:custGeom>
            <a:avLst/>
            <a:gdLst>
              <a:gd name="connsiteX0" fmla="*/ 0 w 1414015"/>
              <a:gd name="connsiteY0" fmla="*/ 0 h 830997"/>
              <a:gd name="connsiteX1" fmla="*/ 471338 w 1414015"/>
              <a:gd name="connsiteY1" fmla="*/ 0 h 830997"/>
              <a:gd name="connsiteX2" fmla="*/ 928537 w 1414015"/>
              <a:gd name="connsiteY2" fmla="*/ 0 h 830997"/>
              <a:gd name="connsiteX3" fmla="*/ 1414015 w 1414015"/>
              <a:gd name="connsiteY3" fmla="*/ 0 h 830997"/>
              <a:gd name="connsiteX4" fmla="*/ 1414015 w 1414015"/>
              <a:gd name="connsiteY4" fmla="*/ 432118 h 830997"/>
              <a:gd name="connsiteX5" fmla="*/ 1414015 w 1414015"/>
              <a:gd name="connsiteY5" fmla="*/ 830997 h 830997"/>
              <a:gd name="connsiteX6" fmla="*/ 970957 w 1414015"/>
              <a:gd name="connsiteY6" fmla="*/ 830997 h 830997"/>
              <a:gd name="connsiteX7" fmla="*/ 513759 w 1414015"/>
              <a:gd name="connsiteY7" fmla="*/ 830997 h 830997"/>
              <a:gd name="connsiteX8" fmla="*/ 0 w 1414015"/>
              <a:gd name="connsiteY8" fmla="*/ 830997 h 830997"/>
              <a:gd name="connsiteX9" fmla="*/ 0 w 1414015"/>
              <a:gd name="connsiteY9" fmla="*/ 415499 h 830997"/>
              <a:gd name="connsiteX10" fmla="*/ 0 w 1414015"/>
              <a:gd name="connsiteY1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4015" h="830997" fill="none" extrusionOk="0">
                <a:moveTo>
                  <a:pt x="0" y="0"/>
                </a:moveTo>
                <a:cubicBezTo>
                  <a:pt x="199558" y="15895"/>
                  <a:pt x="269202" y="-22524"/>
                  <a:pt x="471338" y="0"/>
                </a:cubicBezTo>
                <a:cubicBezTo>
                  <a:pt x="673474" y="22524"/>
                  <a:pt x="741586" y="21755"/>
                  <a:pt x="928537" y="0"/>
                </a:cubicBezTo>
                <a:cubicBezTo>
                  <a:pt x="1115488" y="-21755"/>
                  <a:pt x="1274880" y="23320"/>
                  <a:pt x="1414015" y="0"/>
                </a:cubicBezTo>
                <a:cubicBezTo>
                  <a:pt x="1407018" y="99774"/>
                  <a:pt x="1431149" y="261219"/>
                  <a:pt x="1414015" y="432118"/>
                </a:cubicBezTo>
                <a:cubicBezTo>
                  <a:pt x="1396881" y="603017"/>
                  <a:pt x="1427696" y="722027"/>
                  <a:pt x="1414015" y="830997"/>
                </a:cubicBezTo>
                <a:cubicBezTo>
                  <a:pt x="1323951" y="820567"/>
                  <a:pt x="1103865" y="826785"/>
                  <a:pt x="970957" y="830997"/>
                </a:cubicBezTo>
                <a:cubicBezTo>
                  <a:pt x="838049" y="835209"/>
                  <a:pt x="660619" y="839844"/>
                  <a:pt x="513759" y="830997"/>
                </a:cubicBezTo>
                <a:cubicBezTo>
                  <a:pt x="366899" y="822150"/>
                  <a:pt x="143766" y="815669"/>
                  <a:pt x="0" y="830997"/>
                </a:cubicBezTo>
                <a:cubicBezTo>
                  <a:pt x="-1605" y="719932"/>
                  <a:pt x="11351" y="544358"/>
                  <a:pt x="0" y="415499"/>
                </a:cubicBezTo>
                <a:cubicBezTo>
                  <a:pt x="-11351" y="286640"/>
                  <a:pt x="13210" y="87260"/>
                  <a:pt x="0" y="0"/>
                </a:cubicBezTo>
                <a:close/>
              </a:path>
              <a:path w="1414015" h="830997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0223" y="156304"/>
                  <a:pt x="1404117" y="248797"/>
                  <a:pt x="1414015" y="407189"/>
                </a:cubicBezTo>
                <a:cubicBezTo>
                  <a:pt x="1423913" y="565581"/>
                  <a:pt x="1413030" y="698814"/>
                  <a:pt x="1414015" y="830997"/>
                </a:cubicBezTo>
                <a:cubicBezTo>
                  <a:pt x="1242779" y="812377"/>
                  <a:pt x="1078436" y="817257"/>
                  <a:pt x="928537" y="830997"/>
                </a:cubicBezTo>
                <a:cubicBezTo>
                  <a:pt x="778638" y="844737"/>
                  <a:pt x="614318" y="838479"/>
                  <a:pt x="485478" y="830997"/>
                </a:cubicBezTo>
                <a:cubicBezTo>
                  <a:pt x="356638" y="823515"/>
                  <a:pt x="174441" y="842923"/>
                  <a:pt x="0" y="830997"/>
                </a:cubicBezTo>
                <a:cubicBezTo>
                  <a:pt x="-18139" y="681450"/>
                  <a:pt x="5036" y="511965"/>
                  <a:pt x="0" y="423808"/>
                </a:cubicBezTo>
                <a:cubicBezTo>
                  <a:pt x="-5036" y="335651"/>
                  <a:pt x="6028" y="10058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ožujak 1940.</a:t>
            </a:r>
          </a:p>
        </p:txBody>
      </p:sp>
      <p:cxnSp>
        <p:nvCxnSpPr>
          <p:cNvPr id="23" name="Ravni poveznik 22">
            <a:extLst>
              <a:ext uri="{FF2B5EF4-FFF2-40B4-BE49-F238E27FC236}">
                <a16:creationId xmlns:a16="http://schemas.microsoft.com/office/drawing/2014/main" xmlns="" id="{8D676E52-44E4-44A5-955D-F1FD000DD92A}"/>
              </a:ext>
            </a:extLst>
          </p:cNvPr>
          <p:cNvCxnSpPr/>
          <p:nvPr/>
        </p:nvCxnSpPr>
        <p:spPr>
          <a:xfrm>
            <a:off x="6320153" y="3661340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niOkvir 19">
            <a:extLst>
              <a:ext uri="{FF2B5EF4-FFF2-40B4-BE49-F238E27FC236}">
                <a16:creationId xmlns:a16="http://schemas.microsoft.com/office/drawing/2014/main" xmlns="" id="{CBCC932F-6DF4-4D62-BAFB-4E0079CC319A}"/>
              </a:ext>
            </a:extLst>
          </p:cNvPr>
          <p:cNvSpPr txBox="1"/>
          <p:nvPr/>
        </p:nvSpPr>
        <p:spPr>
          <a:xfrm>
            <a:off x="3968474" y="4232271"/>
            <a:ext cx="1590094" cy="2308324"/>
          </a:xfrm>
          <a:custGeom>
            <a:avLst/>
            <a:gdLst>
              <a:gd name="connsiteX0" fmla="*/ 0 w 1590094"/>
              <a:gd name="connsiteY0" fmla="*/ 0 h 2308324"/>
              <a:gd name="connsiteX1" fmla="*/ 1590094 w 1590094"/>
              <a:gd name="connsiteY1" fmla="*/ 0 h 2308324"/>
              <a:gd name="connsiteX2" fmla="*/ 1590094 w 1590094"/>
              <a:gd name="connsiteY2" fmla="*/ 2308324 h 2308324"/>
              <a:gd name="connsiteX3" fmla="*/ 0 w 1590094"/>
              <a:gd name="connsiteY3" fmla="*/ 2308324 h 2308324"/>
              <a:gd name="connsiteX4" fmla="*/ 0 w 159009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0094" h="2308324" fill="none" extrusionOk="0">
                <a:moveTo>
                  <a:pt x="0" y="0"/>
                </a:moveTo>
                <a:cubicBezTo>
                  <a:pt x="542509" y="-122395"/>
                  <a:pt x="1385136" y="67488"/>
                  <a:pt x="1590094" y="0"/>
                </a:cubicBezTo>
                <a:cubicBezTo>
                  <a:pt x="1699458" y="236470"/>
                  <a:pt x="1432046" y="1428785"/>
                  <a:pt x="1590094" y="2308324"/>
                </a:cubicBezTo>
                <a:cubicBezTo>
                  <a:pt x="1000121" y="2404196"/>
                  <a:pt x="594780" y="2379878"/>
                  <a:pt x="0" y="2308324"/>
                </a:cubicBezTo>
                <a:cubicBezTo>
                  <a:pt x="60408" y="2044628"/>
                  <a:pt x="73863" y="1025401"/>
                  <a:pt x="0" y="0"/>
                </a:cubicBezTo>
                <a:close/>
              </a:path>
              <a:path w="1590094" h="2308324" stroke="0" extrusionOk="0">
                <a:moveTo>
                  <a:pt x="0" y="0"/>
                </a:moveTo>
                <a:cubicBezTo>
                  <a:pt x="667995" y="32092"/>
                  <a:pt x="1239390" y="130479"/>
                  <a:pt x="1590094" y="0"/>
                </a:cubicBezTo>
                <a:cubicBezTo>
                  <a:pt x="1543245" y="1060428"/>
                  <a:pt x="1487204" y="1253647"/>
                  <a:pt x="1590094" y="2308324"/>
                </a:cubicBezTo>
                <a:cubicBezTo>
                  <a:pt x="997747" y="2394174"/>
                  <a:pt x="288396" y="2223105"/>
                  <a:pt x="0" y="2308324"/>
                </a:cubicBezTo>
                <a:cubicBezTo>
                  <a:pt x="92963" y="1692775"/>
                  <a:pt x="-19372" y="25288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Predaja Finske i ustupanje dijelova teritorija SSSR-u</a:t>
            </a:r>
          </a:p>
        </p:txBody>
      </p:sp>
      <p:cxnSp>
        <p:nvCxnSpPr>
          <p:cNvPr id="25" name="Ravni poveznik 24">
            <a:extLst>
              <a:ext uri="{FF2B5EF4-FFF2-40B4-BE49-F238E27FC236}">
                <a16:creationId xmlns:a16="http://schemas.microsoft.com/office/drawing/2014/main" xmlns="" id="{A4CD9CFF-18B0-488E-B75B-ACB7ED5E362F}"/>
              </a:ext>
            </a:extLst>
          </p:cNvPr>
          <p:cNvCxnSpPr/>
          <p:nvPr/>
        </p:nvCxnSpPr>
        <p:spPr>
          <a:xfrm>
            <a:off x="7889381" y="3711375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11017645-4E3D-4211-AE91-375D779C3010}"/>
              </a:ext>
            </a:extLst>
          </p:cNvPr>
          <p:cNvSpPr txBox="1"/>
          <p:nvPr/>
        </p:nvSpPr>
        <p:spPr>
          <a:xfrm>
            <a:off x="5654940" y="2944457"/>
            <a:ext cx="1414015" cy="830997"/>
          </a:xfrm>
          <a:custGeom>
            <a:avLst/>
            <a:gdLst>
              <a:gd name="connsiteX0" fmla="*/ 0 w 1414015"/>
              <a:gd name="connsiteY0" fmla="*/ 0 h 830997"/>
              <a:gd name="connsiteX1" fmla="*/ 471338 w 1414015"/>
              <a:gd name="connsiteY1" fmla="*/ 0 h 830997"/>
              <a:gd name="connsiteX2" fmla="*/ 928537 w 1414015"/>
              <a:gd name="connsiteY2" fmla="*/ 0 h 830997"/>
              <a:gd name="connsiteX3" fmla="*/ 1414015 w 1414015"/>
              <a:gd name="connsiteY3" fmla="*/ 0 h 830997"/>
              <a:gd name="connsiteX4" fmla="*/ 1414015 w 1414015"/>
              <a:gd name="connsiteY4" fmla="*/ 432118 h 830997"/>
              <a:gd name="connsiteX5" fmla="*/ 1414015 w 1414015"/>
              <a:gd name="connsiteY5" fmla="*/ 830997 h 830997"/>
              <a:gd name="connsiteX6" fmla="*/ 970957 w 1414015"/>
              <a:gd name="connsiteY6" fmla="*/ 830997 h 830997"/>
              <a:gd name="connsiteX7" fmla="*/ 513759 w 1414015"/>
              <a:gd name="connsiteY7" fmla="*/ 830997 h 830997"/>
              <a:gd name="connsiteX8" fmla="*/ 0 w 1414015"/>
              <a:gd name="connsiteY8" fmla="*/ 830997 h 830997"/>
              <a:gd name="connsiteX9" fmla="*/ 0 w 1414015"/>
              <a:gd name="connsiteY9" fmla="*/ 415499 h 830997"/>
              <a:gd name="connsiteX10" fmla="*/ 0 w 1414015"/>
              <a:gd name="connsiteY1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4015" h="830997" fill="none" extrusionOk="0">
                <a:moveTo>
                  <a:pt x="0" y="0"/>
                </a:moveTo>
                <a:cubicBezTo>
                  <a:pt x="199558" y="15895"/>
                  <a:pt x="269202" y="-22524"/>
                  <a:pt x="471338" y="0"/>
                </a:cubicBezTo>
                <a:cubicBezTo>
                  <a:pt x="673474" y="22524"/>
                  <a:pt x="741586" y="21755"/>
                  <a:pt x="928537" y="0"/>
                </a:cubicBezTo>
                <a:cubicBezTo>
                  <a:pt x="1115488" y="-21755"/>
                  <a:pt x="1274880" y="23320"/>
                  <a:pt x="1414015" y="0"/>
                </a:cubicBezTo>
                <a:cubicBezTo>
                  <a:pt x="1407018" y="99774"/>
                  <a:pt x="1431149" y="261219"/>
                  <a:pt x="1414015" y="432118"/>
                </a:cubicBezTo>
                <a:cubicBezTo>
                  <a:pt x="1396881" y="603017"/>
                  <a:pt x="1427696" y="722027"/>
                  <a:pt x="1414015" y="830997"/>
                </a:cubicBezTo>
                <a:cubicBezTo>
                  <a:pt x="1323951" y="820567"/>
                  <a:pt x="1103865" y="826785"/>
                  <a:pt x="970957" y="830997"/>
                </a:cubicBezTo>
                <a:cubicBezTo>
                  <a:pt x="838049" y="835209"/>
                  <a:pt x="660619" y="839844"/>
                  <a:pt x="513759" y="830997"/>
                </a:cubicBezTo>
                <a:cubicBezTo>
                  <a:pt x="366899" y="822150"/>
                  <a:pt x="143766" y="815669"/>
                  <a:pt x="0" y="830997"/>
                </a:cubicBezTo>
                <a:cubicBezTo>
                  <a:pt x="-1605" y="719932"/>
                  <a:pt x="11351" y="544358"/>
                  <a:pt x="0" y="415499"/>
                </a:cubicBezTo>
                <a:cubicBezTo>
                  <a:pt x="-11351" y="286640"/>
                  <a:pt x="13210" y="87260"/>
                  <a:pt x="0" y="0"/>
                </a:cubicBezTo>
                <a:close/>
              </a:path>
              <a:path w="1414015" h="830997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0223" y="156304"/>
                  <a:pt x="1404117" y="248797"/>
                  <a:pt x="1414015" y="407189"/>
                </a:cubicBezTo>
                <a:cubicBezTo>
                  <a:pt x="1423913" y="565581"/>
                  <a:pt x="1413030" y="698814"/>
                  <a:pt x="1414015" y="830997"/>
                </a:cubicBezTo>
                <a:cubicBezTo>
                  <a:pt x="1242779" y="812377"/>
                  <a:pt x="1078436" y="817257"/>
                  <a:pt x="928537" y="830997"/>
                </a:cubicBezTo>
                <a:cubicBezTo>
                  <a:pt x="778638" y="844737"/>
                  <a:pt x="614318" y="838479"/>
                  <a:pt x="485478" y="830997"/>
                </a:cubicBezTo>
                <a:cubicBezTo>
                  <a:pt x="356638" y="823515"/>
                  <a:pt x="174441" y="842923"/>
                  <a:pt x="0" y="830997"/>
                </a:cubicBezTo>
                <a:cubicBezTo>
                  <a:pt x="-18139" y="681450"/>
                  <a:pt x="5036" y="511965"/>
                  <a:pt x="0" y="423808"/>
                </a:cubicBezTo>
                <a:cubicBezTo>
                  <a:pt x="-5036" y="335651"/>
                  <a:pt x="6028" y="10058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travanj 1940.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xmlns="" id="{DCD7AE30-9AF7-44AD-91FD-3502B84CAD7E}"/>
              </a:ext>
            </a:extLst>
          </p:cNvPr>
          <p:cNvSpPr txBox="1"/>
          <p:nvPr/>
        </p:nvSpPr>
        <p:spPr>
          <a:xfrm>
            <a:off x="5596271" y="4232271"/>
            <a:ext cx="1590094" cy="1569660"/>
          </a:xfrm>
          <a:custGeom>
            <a:avLst/>
            <a:gdLst>
              <a:gd name="connsiteX0" fmla="*/ 0 w 1590094"/>
              <a:gd name="connsiteY0" fmla="*/ 0 h 1569660"/>
              <a:gd name="connsiteX1" fmla="*/ 1590094 w 1590094"/>
              <a:gd name="connsiteY1" fmla="*/ 0 h 1569660"/>
              <a:gd name="connsiteX2" fmla="*/ 1590094 w 1590094"/>
              <a:gd name="connsiteY2" fmla="*/ 1569660 h 1569660"/>
              <a:gd name="connsiteX3" fmla="*/ 0 w 1590094"/>
              <a:gd name="connsiteY3" fmla="*/ 1569660 h 1569660"/>
              <a:gd name="connsiteX4" fmla="*/ 0 w 1590094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0094" h="1569660" fill="none" extrusionOk="0">
                <a:moveTo>
                  <a:pt x="0" y="0"/>
                </a:moveTo>
                <a:cubicBezTo>
                  <a:pt x="542509" y="-122395"/>
                  <a:pt x="1385136" y="67488"/>
                  <a:pt x="1590094" y="0"/>
                </a:cubicBezTo>
                <a:cubicBezTo>
                  <a:pt x="1538602" y="346841"/>
                  <a:pt x="1540044" y="1354655"/>
                  <a:pt x="1590094" y="1569660"/>
                </a:cubicBezTo>
                <a:cubicBezTo>
                  <a:pt x="1000121" y="1665532"/>
                  <a:pt x="594780" y="1641214"/>
                  <a:pt x="0" y="1569660"/>
                </a:cubicBezTo>
                <a:cubicBezTo>
                  <a:pt x="-120446" y="825948"/>
                  <a:pt x="76168" y="656563"/>
                  <a:pt x="0" y="0"/>
                </a:cubicBezTo>
                <a:close/>
              </a:path>
              <a:path w="1590094" h="1569660" stroke="0" extrusionOk="0">
                <a:moveTo>
                  <a:pt x="0" y="0"/>
                </a:moveTo>
                <a:cubicBezTo>
                  <a:pt x="667995" y="32092"/>
                  <a:pt x="1239390" y="130479"/>
                  <a:pt x="1590094" y="0"/>
                </a:cubicBezTo>
                <a:cubicBezTo>
                  <a:pt x="1607023" y="284435"/>
                  <a:pt x="1564371" y="883576"/>
                  <a:pt x="1590094" y="1569660"/>
                </a:cubicBezTo>
                <a:cubicBezTo>
                  <a:pt x="997747" y="1655510"/>
                  <a:pt x="288396" y="1484441"/>
                  <a:pt x="0" y="1569660"/>
                </a:cubicBezTo>
                <a:cubicBezTo>
                  <a:pt x="63139" y="1397383"/>
                  <a:pt x="-54366" y="32790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Napad Njemačke na Dansku i Norvešku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xmlns="" id="{2A6CB964-3F4E-424A-8483-8B839FFA5C16}"/>
              </a:ext>
            </a:extLst>
          </p:cNvPr>
          <p:cNvSpPr txBox="1"/>
          <p:nvPr/>
        </p:nvSpPr>
        <p:spPr>
          <a:xfrm>
            <a:off x="7183363" y="2921683"/>
            <a:ext cx="1414015" cy="830997"/>
          </a:xfrm>
          <a:custGeom>
            <a:avLst/>
            <a:gdLst>
              <a:gd name="connsiteX0" fmla="*/ 0 w 1414015"/>
              <a:gd name="connsiteY0" fmla="*/ 0 h 830997"/>
              <a:gd name="connsiteX1" fmla="*/ 471338 w 1414015"/>
              <a:gd name="connsiteY1" fmla="*/ 0 h 830997"/>
              <a:gd name="connsiteX2" fmla="*/ 928537 w 1414015"/>
              <a:gd name="connsiteY2" fmla="*/ 0 h 830997"/>
              <a:gd name="connsiteX3" fmla="*/ 1414015 w 1414015"/>
              <a:gd name="connsiteY3" fmla="*/ 0 h 830997"/>
              <a:gd name="connsiteX4" fmla="*/ 1414015 w 1414015"/>
              <a:gd name="connsiteY4" fmla="*/ 432118 h 830997"/>
              <a:gd name="connsiteX5" fmla="*/ 1414015 w 1414015"/>
              <a:gd name="connsiteY5" fmla="*/ 830997 h 830997"/>
              <a:gd name="connsiteX6" fmla="*/ 970957 w 1414015"/>
              <a:gd name="connsiteY6" fmla="*/ 830997 h 830997"/>
              <a:gd name="connsiteX7" fmla="*/ 513759 w 1414015"/>
              <a:gd name="connsiteY7" fmla="*/ 830997 h 830997"/>
              <a:gd name="connsiteX8" fmla="*/ 0 w 1414015"/>
              <a:gd name="connsiteY8" fmla="*/ 830997 h 830997"/>
              <a:gd name="connsiteX9" fmla="*/ 0 w 1414015"/>
              <a:gd name="connsiteY9" fmla="*/ 415499 h 830997"/>
              <a:gd name="connsiteX10" fmla="*/ 0 w 1414015"/>
              <a:gd name="connsiteY1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4015" h="830997" fill="none" extrusionOk="0">
                <a:moveTo>
                  <a:pt x="0" y="0"/>
                </a:moveTo>
                <a:cubicBezTo>
                  <a:pt x="199558" y="15895"/>
                  <a:pt x="269202" y="-22524"/>
                  <a:pt x="471338" y="0"/>
                </a:cubicBezTo>
                <a:cubicBezTo>
                  <a:pt x="673474" y="22524"/>
                  <a:pt x="741586" y="21755"/>
                  <a:pt x="928537" y="0"/>
                </a:cubicBezTo>
                <a:cubicBezTo>
                  <a:pt x="1115488" y="-21755"/>
                  <a:pt x="1274880" y="23320"/>
                  <a:pt x="1414015" y="0"/>
                </a:cubicBezTo>
                <a:cubicBezTo>
                  <a:pt x="1407018" y="99774"/>
                  <a:pt x="1431149" y="261219"/>
                  <a:pt x="1414015" y="432118"/>
                </a:cubicBezTo>
                <a:cubicBezTo>
                  <a:pt x="1396881" y="603017"/>
                  <a:pt x="1427696" y="722027"/>
                  <a:pt x="1414015" y="830997"/>
                </a:cubicBezTo>
                <a:cubicBezTo>
                  <a:pt x="1323951" y="820567"/>
                  <a:pt x="1103865" y="826785"/>
                  <a:pt x="970957" y="830997"/>
                </a:cubicBezTo>
                <a:cubicBezTo>
                  <a:pt x="838049" y="835209"/>
                  <a:pt x="660619" y="839844"/>
                  <a:pt x="513759" y="830997"/>
                </a:cubicBezTo>
                <a:cubicBezTo>
                  <a:pt x="366899" y="822150"/>
                  <a:pt x="143766" y="815669"/>
                  <a:pt x="0" y="830997"/>
                </a:cubicBezTo>
                <a:cubicBezTo>
                  <a:pt x="-1605" y="719932"/>
                  <a:pt x="11351" y="544358"/>
                  <a:pt x="0" y="415499"/>
                </a:cubicBezTo>
                <a:cubicBezTo>
                  <a:pt x="-11351" y="286640"/>
                  <a:pt x="13210" y="87260"/>
                  <a:pt x="0" y="0"/>
                </a:cubicBezTo>
                <a:close/>
              </a:path>
              <a:path w="1414015" h="830997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0223" y="156304"/>
                  <a:pt x="1404117" y="248797"/>
                  <a:pt x="1414015" y="407189"/>
                </a:cubicBezTo>
                <a:cubicBezTo>
                  <a:pt x="1423913" y="565581"/>
                  <a:pt x="1413030" y="698814"/>
                  <a:pt x="1414015" y="830997"/>
                </a:cubicBezTo>
                <a:cubicBezTo>
                  <a:pt x="1242779" y="812377"/>
                  <a:pt x="1078436" y="817257"/>
                  <a:pt x="928537" y="830997"/>
                </a:cubicBezTo>
                <a:cubicBezTo>
                  <a:pt x="778638" y="844737"/>
                  <a:pt x="614318" y="838479"/>
                  <a:pt x="485478" y="830997"/>
                </a:cubicBezTo>
                <a:cubicBezTo>
                  <a:pt x="356638" y="823515"/>
                  <a:pt x="174441" y="842923"/>
                  <a:pt x="0" y="830997"/>
                </a:cubicBezTo>
                <a:cubicBezTo>
                  <a:pt x="-18139" y="681450"/>
                  <a:pt x="5036" y="511965"/>
                  <a:pt x="0" y="423808"/>
                </a:cubicBezTo>
                <a:cubicBezTo>
                  <a:pt x="-5036" y="335651"/>
                  <a:pt x="6028" y="10058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svibanj 1940.</a:t>
            </a:r>
          </a:p>
        </p:txBody>
      </p:sp>
      <p:cxnSp>
        <p:nvCxnSpPr>
          <p:cNvPr id="28" name="Ravni poveznik 27">
            <a:extLst>
              <a:ext uri="{FF2B5EF4-FFF2-40B4-BE49-F238E27FC236}">
                <a16:creationId xmlns:a16="http://schemas.microsoft.com/office/drawing/2014/main" xmlns="" id="{A3368CCB-F114-47C9-AD66-62A9D82354C2}"/>
              </a:ext>
            </a:extLst>
          </p:cNvPr>
          <p:cNvCxnSpPr/>
          <p:nvPr/>
        </p:nvCxnSpPr>
        <p:spPr>
          <a:xfrm>
            <a:off x="9632209" y="3684001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niOkvir 25">
            <a:extLst>
              <a:ext uri="{FF2B5EF4-FFF2-40B4-BE49-F238E27FC236}">
                <a16:creationId xmlns:a16="http://schemas.microsoft.com/office/drawing/2014/main" xmlns="" id="{1A1F7954-B3B2-4F32-9CC2-107CBBE076E3}"/>
              </a:ext>
            </a:extLst>
          </p:cNvPr>
          <p:cNvSpPr txBox="1"/>
          <p:nvPr/>
        </p:nvSpPr>
        <p:spPr>
          <a:xfrm>
            <a:off x="7227421" y="4217761"/>
            <a:ext cx="1626333" cy="1200329"/>
          </a:xfrm>
          <a:custGeom>
            <a:avLst/>
            <a:gdLst>
              <a:gd name="connsiteX0" fmla="*/ 0 w 1626333"/>
              <a:gd name="connsiteY0" fmla="*/ 0 h 1200329"/>
              <a:gd name="connsiteX1" fmla="*/ 1626333 w 1626333"/>
              <a:gd name="connsiteY1" fmla="*/ 0 h 1200329"/>
              <a:gd name="connsiteX2" fmla="*/ 1626333 w 1626333"/>
              <a:gd name="connsiteY2" fmla="*/ 1200329 h 1200329"/>
              <a:gd name="connsiteX3" fmla="*/ 0 w 1626333"/>
              <a:gd name="connsiteY3" fmla="*/ 1200329 h 1200329"/>
              <a:gd name="connsiteX4" fmla="*/ 0 w 1626333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333" h="1200329" fill="none" extrusionOk="0">
                <a:moveTo>
                  <a:pt x="0" y="0"/>
                </a:moveTo>
                <a:cubicBezTo>
                  <a:pt x="246670" y="72675"/>
                  <a:pt x="1005508" y="-1779"/>
                  <a:pt x="1626333" y="0"/>
                </a:cubicBezTo>
                <a:cubicBezTo>
                  <a:pt x="1626721" y="160593"/>
                  <a:pt x="1727436" y="873550"/>
                  <a:pt x="1626333" y="1200329"/>
                </a:cubicBezTo>
                <a:cubicBezTo>
                  <a:pt x="1022488" y="1188474"/>
                  <a:pt x="479617" y="1162000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1626333" h="1200329" stroke="0" extrusionOk="0">
                <a:moveTo>
                  <a:pt x="0" y="0"/>
                </a:moveTo>
                <a:cubicBezTo>
                  <a:pt x="775206" y="85500"/>
                  <a:pt x="1019215" y="93011"/>
                  <a:pt x="1626333" y="0"/>
                </a:cubicBezTo>
                <a:cubicBezTo>
                  <a:pt x="1677059" y="209113"/>
                  <a:pt x="1617257" y="991652"/>
                  <a:pt x="1626333" y="1200329"/>
                </a:cubicBezTo>
                <a:cubicBezTo>
                  <a:pt x="1049807" y="1257562"/>
                  <a:pt x="734667" y="1108819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Kapitulacija zemalja Beneluksa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8925202" y="2923057"/>
            <a:ext cx="1414015" cy="830997"/>
          </a:xfrm>
          <a:custGeom>
            <a:avLst/>
            <a:gdLst>
              <a:gd name="connsiteX0" fmla="*/ 0 w 1414015"/>
              <a:gd name="connsiteY0" fmla="*/ 0 h 830997"/>
              <a:gd name="connsiteX1" fmla="*/ 471338 w 1414015"/>
              <a:gd name="connsiteY1" fmla="*/ 0 h 830997"/>
              <a:gd name="connsiteX2" fmla="*/ 928537 w 1414015"/>
              <a:gd name="connsiteY2" fmla="*/ 0 h 830997"/>
              <a:gd name="connsiteX3" fmla="*/ 1414015 w 1414015"/>
              <a:gd name="connsiteY3" fmla="*/ 0 h 830997"/>
              <a:gd name="connsiteX4" fmla="*/ 1414015 w 1414015"/>
              <a:gd name="connsiteY4" fmla="*/ 432118 h 830997"/>
              <a:gd name="connsiteX5" fmla="*/ 1414015 w 1414015"/>
              <a:gd name="connsiteY5" fmla="*/ 830997 h 830997"/>
              <a:gd name="connsiteX6" fmla="*/ 970957 w 1414015"/>
              <a:gd name="connsiteY6" fmla="*/ 830997 h 830997"/>
              <a:gd name="connsiteX7" fmla="*/ 513759 w 1414015"/>
              <a:gd name="connsiteY7" fmla="*/ 830997 h 830997"/>
              <a:gd name="connsiteX8" fmla="*/ 0 w 1414015"/>
              <a:gd name="connsiteY8" fmla="*/ 830997 h 830997"/>
              <a:gd name="connsiteX9" fmla="*/ 0 w 1414015"/>
              <a:gd name="connsiteY9" fmla="*/ 415499 h 830997"/>
              <a:gd name="connsiteX10" fmla="*/ 0 w 1414015"/>
              <a:gd name="connsiteY1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4015" h="830997" fill="none" extrusionOk="0">
                <a:moveTo>
                  <a:pt x="0" y="0"/>
                </a:moveTo>
                <a:cubicBezTo>
                  <a:pt x="199558" y="15895"/>
                  <a:pt x="269202" y="-22524"/>
                  <a:pt x="471338" y="0"/>
                </a:cubicBezTo>
                <a:cubicBezTo>
                  <a:pt x="673474" y="22524"/>
                  <a:pt x="741586" y="21755"/>
                  <a:pt x="928537" y="0"/>
                </a:cubicBezTo>
                <a:cubicBezTo>
                  <a:pt x="1115488" y="-21755"/>
                  <a:pt x="1274880" y="23320"/>
                  <a:pt x="1414015" y="0"/>
                </a:cubicBezTo>
                <a:cubicBezTo>
                  <a:pt x="1407018" y="99774"/>
                  <a:pt x="1431149" y="261219"/>
                  <a:pt x="1414015" y="432118"/>
                </a:cubicBezTo>
                <a:cubicBezTo>
                  <a:pt x="1396881" y="603017"/>
                  <a:pt x="1427696" y="722027"/>
                  <a:pt x="1414015" y="830997"/>
                </a:cubicBezTo>
                <a:cubicBezTo>
                  <a:pt x="1323951" y="820567"/>
                  <a:pt x="1103865" y="826785"/>
                  <a:pt x="970957" y="830997"/>
                </a:cubicBezTo>
                <a:cubicBezTo>
                  <a:pt x="838049" y="835209"/>
                  <a:pt x="660619" y="839844"/>
                  <a:pt x="513759" y="830997"/>
                </a:cubicBezTo>
                <a:cubicBezTo>
                  <a:pt x="366899" y="822150"/>
                  <a:pt x="143766" y="815669"/>
                  <a:pt x="0" y="830997"/>
                </a:cubicBezTo>
                <a:cubicBezTo>
                  <a:pt x="-1605" y="719932"/>
                  <a:pt x="11351" y="544358"/>
                  <a:pt x="0" y="415499"/>
                </a:cubicBezTo>
                <a:cubicBezTo>
                  <a:pt x="-11351" y="286640"/>
                  <a:pt x="13210" y="87260"/>
                  <a:pt x="0" y="0"/>
                </a:cubicBezTo>
                <a:close/>
              </a:path>
              <a:path w="1414015" h="830997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0223" y="156304"/>
                  <a:pt x="1404117" y="248797"/>
                  <a:pt x="1414015" y="407189"/>
                </a:cubicBezTo>
                <a:cubicBezTo>
                  <a:pt x="1423913" y="565581"/>
                  <a:pt x="1413030" y="698814"/>
                  <a:pt x="1414015" y="830997"/>
                </a:cubicBezTo>
                <a:cubicBezTo>
                  <a:pt x="1242779" y="812377"/>
                  <a:pt x="1078436" y="817257"/>
                  <a:pt x="928537" y="830997"/>
                </a:cubicBezTo>
                <a:cubicBezTo>
                  <a:pt x="778638" y="844737"/>
                  <a:pt x="614318" y="838479"/>
                  <a:pt x="485478" y="830997"/>
                </a:cubicBezTo>
                <a:cubicBezTo>
                  <a:pt x="356638" y="823515"/>
                  <a:pt x="174441" y="842923"/>
                  <a:pt x="0" y="830997"/>
                </a:cubicBezTo>
                <a:cubicBezTo>
                  <a:pt x="-18139" y="681450"/>
                  <a:pt x="5036" y="511965"/>
                  <a:pt x="0" y="423808"/>
                </a:cubicBezTo>
                <a:cubicBezTo>
                  <a:pt x="-5036" y="335651"/>
                  <a:pt x="6028" y="10058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 lipnja 1940.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xmlns="" id="{F85A0489-6124-4AD3-8C85-DC1BD1501F61}"/>
              </a:ext>
            </a:extLst>
          </p:cNvPr>
          <p:cNvSpPr txBox="1"/>
          <p:nvPr/>
        </p:nvSpPr>
        <p:spPr>
          <a:xfrm>
            <a:off x="8891130" y="4217761"/>
            <a:ext cx="1626333" cy="830997"/>
          </a:xfrm>
          <a:custGeom>
            <a:avLst/>
            <a:gdLst>
              <a:gd name="connsiteX0" fmla="*/ 0 w 1626333"/>
              <a:gd name="connsiteY0" fmla="*/ 0 h 830997"/>
              <a:gd name="connsiteX1" fmla="*/ 1626333 w 1626333"/>
              <a:gd name="connsiteY1" fmla="*/ 0 h 830997"/>
              <a:gd name="connsiteX2" fmla="*/ 1626333 w 1626333"/>
              <a:gd name="connsiteY2" fmla="*/ 830997 h 830997"/>
              <a:gd name="connsiteX3" fmla="*/ 0 w 1626333"/>
              <a:gd name="connsiteY3" fmla="*/ 830997 h 830997"/>
              <a:gd name="connsiteX4" fmla="*/ 0 w 1626333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333" h="830997" fill="none" extrusionOk="0">
                <a:moveTo>
                  <a:pt x="0" y="0"/>
                </a:moveTo>
                <a:cubicBezTo>
                  <a:pt x="246670" y="72675"/>
                  <a:pt x="1005508" y="-1779"/>
                  <a:pt x="1626333" y="0"/>
                </a:cubicBezTo>
                <a:cubicBezTo>
                  <a:pt x="1626721" y="159294"/>
                  <a:pt x="1577857" y="688084"/>
                  <a:pt x="1626333" y="830997"/>
                </a:cubicBezTo>
                <a:cubicBezTo>
                  <a:pt x="1022488" y="819142"/>
                  <a:pt x="479617" y="792668"/>
                  <a:pt x="0" y="830997"/>
                </a:cubicBezTo>
                <a:cubicBezTo>
                  <a:pt x="27268" y="568197"/>
                  <a:pt x="8603" y="327484"/>
                  <a:pt x="0" y="0"/>
                </a:cubicBezTo>
                <a:close/>
              </a:path>
              <a:path w="1626333" h="830997" stroke="0" extrusionOk="0">
                <a:moveTo>
                  <a:pt x="0" y="0"/>
                </a:moveTo>
                <a:cubicBezTo>
                  <a:pt x="775206" y="85500"/>
                  <a:pt x="1019215" y="93011"/>
                  <a:pt x="1626333" y="0"/>
                </a:cubicBezTo>
                <a:cubicBezTo>
                  <a:pt x="1677059" y="355651"/>
                  <a:pt x="1667117" y="583149"/>
                  <a:pt x="1626333" y="830997"/>
                </a:cubicBezTo>
                <a:cubicBezTo>
                  <a:pt x="1049807" y="888230"/>
                  <a:pt x="734667" y="739487"/>
                  <a:pt x="0" y="830997"/>
                </a:cubicBezTo>
                <a:cubicBezTo>
                  <a:pt x="-20255" y="474543"/>
                  <a:pt x="-38540" y="33561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Kapitulacija Francuske</a:t>
            </a:r>
          </a:p>
        </p:txBody>
      </p:sp>
    </p:spTree>
    <p:extLst>
      <p:ext uri="{BB962C8B-B14F-4D97-AF65-F5344CB8AC3E}">
        <p14:creationId xmlns:p14="http://schemas.microsoft.com/office/powerpoint/2010/main" xmlns="" val="14404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26" grpId="0" animBg="1"/>
      <p:bldP spid="27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 istoku i zapadu  </a:t>
            </a:r>
            <a:endParaRPr lang="hr-HR" sz="3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 na istoku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Njemačka napada Poljsku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rujna 1939. 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SSSR napada Poljsku s istoka – sporazum s Njemačkom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blitzkrieg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'munjeviti rat' – brzo prodiranje u neprijateljski prostor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Poljska podijeljena između Njemačke i SSSR-a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SSSR – napao Finsku, pripojio Estoniju, Letoniju, Litvu i dijelove Rumunjske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 na zapadu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1940. 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Zapadno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bojište: „lažni rat” – </a:t>
            </a:r>
            <a:r>
              <a:rPr lang="hr-HR" sz="2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Maginot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linija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između Njemačke i Francuske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Njemačka okupirala: Dansku, Norvešku (kvisling), Nizozemsku, Luksemburg, Belgiju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Francuska 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pokret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otpora –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Charles de Gaulle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kapitulacija 22. lipnja 1940.  višijevska Francuska – satelitska država pod vodstvom maršala </a:t>
            </a:r>
            <a:r>
              <a:rPr lang="hr-HR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Petaina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Operacija </a:t>
            </a:r>
            <a:r>
              <a:rPr lang="hr-HR" sz="20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Morski lav</a:t>
            </a:r>
            <a:r>
              <a:rPr lang="hr-HR" sz="2000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napad Njemačke na Britaniju – prvi njemački neuspjeh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britanski premijer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Winston Churchill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598818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2">
            <a:extLst>
              <a:ext uri="{FF2B5EF4-FFF2-40B4-BE49-F238E27FC236}">
                <a16:creationId xmlns:a16="http://schemas.microsoft.com/office/drawing/2014/main" xmlns="" id="{8E33B8BE-E665-4C73-92A4-D22D43E194D6}"/>
              </a:ext>
            </a:extLst>
          </p:cNvPr>
          <p:cNvSpPr txBox="1">
            <a:spLocks/>
          </p:cNvSpPr>
          <p:nvPr/>
        </p:nvSpPr>
        <p:spPr>
          <a:xfrm>
            <a:off x="513170" y="1299391"/>
            <a:ext cx="3554691" cy="86850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Ponovimo!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83AE93CF-1C97-4A83-B236-BC13F0F02B51}"/>
              </a:ext>
            </a:extLst>
          </p:cNvPr>
          <p:cNvSpPr/>
          <p:nvPr/>
        </p:nvSpPr>
        <p:spPr>
          <a:xfrm>
            <a:off x="414384" y="1303124"/>
            <a:ext cx="3752262" cy="868509"/>
          </a:xfrm>
          <a:custGeom>
            <a:avLst/>
            <a:gdLst>
              <a:gd name="connsiteX0" fmla="*/ 0 w 3752262"/>
              <a:gd name="connsiteY0" fmla="*/ 0 h 868509"/>
              <a:gd name="connsiteX1" fmla="*/ 3752262 w 3752262"/>
              <a:gd name="connsiteY1" fmla="*/ 0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6" fmla="*/ 3752262 w 3752262"/>
              <a:gd name="connsiteY6" fmla="*/ 0 h 868509"/>
              <a:gd name="connsiteX7" fmla="*/ 3752262 w 3752262"/>
              <a:gd name="connsiteY7" fmla="*/ 723755 h 8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2262" h="868509" stroke="0" extrusionOk="0">
                <a:moveTo>
                  <a:pt x="0" y="0"/>
                </a:moveTo>
                <a:cubicBezTo>
                  <a:pt x="397916" y="110234"/>
                  <a:pt x="2041373" y="74675"/>
                  <a:pt x="3752262" y="0"/>
                </a:cubicBezTo>
                <a:cubicBezTo>
                  <a:pt x="3740901" y="135786"/>
                  <a:pt x="3724605" y="452125"/>
                  <a:pt x="3752262" y="723755"/>
                </a:cubicBezTo>
                <a:cubicBezTo>
                  <a:pt x="3699880" y="799968"/>
                  <a:pt x="3651763" y="799397"/>
                  <a:pt x="3607508" y="868509"/>
                </a:cubicBezTo>
                <a:cubicBezTo>
                  <a:pt x="1809786" y="880510"/>
                  <a:pt x="1290212" y="841270"/>
                  <a:pt x="0" y="868509"/>
                </a:cubicBezTo>
                <a:cubicBezTo>
                  <a:pt x="49957" y="475282"/>
                  <a:pt x="-20892" y="167603"/>
                  <a:pt x="0" y="0"/>
                </a:cubicBezTo>
                <a:close/>
              </a:path>
              <a:path w="3752262" h="868509" fill="darkenLess" stroke="0" extrusionOk="0">
                <a:moveTo>
                  <a:pt x="3607508" y="868509"/>
                </a:moveTo>
                <a:cubicBezTo>
                  <a:pt x="3611179" y="840359"/>
                  <a:pt x="3639751" y="776095"/>
                  <a:pt x="3636458" y="752705"/>
                </a:cubicBezTo>
                <a:cubicBezTo>
                  <a:pt x="3668944" y="754595"/>
                  <a:pt x="3713710" y="724815"/>
                  <a:pt x="3752262" y="723755"/>
                </a:cubicBezTo>
                <a:cubicBezTo>
                  <a:pt x="3709027" y="778439"/>
                  <a:pt x="3651467" y="806206"/>
                  <a:pt x="3607508" y="868509"/>
                </a:cubicBezTo>
                <a:close/>
              </a:path>
              <a:path w="3752262" h="868509" fill="none" extrusionOk="0">
                <a:moveTo>
                  <a:pt x="3607508" y="868509"/>
                </a:moveTo>
                <a:cubicBezTo>
                  <a:pt x="3613195" y="834529"/>
                  <a:pt x="3625779" y="795796"/>
                  <a:pt x="3636458" y="752705"/>
                </a:cubicBezTo>
                <a:cubicBezTo>
                  <a:pt x="3659764" y="743121"/>
                  <a:pt x="3709192" y="740045"/>
                  <a:pt x="3752262" y="723755"/>
                </a:cubicBezTo>
                <a:cubicBezTo>
                  <a:pt x="3723899" y="769801"/>
                  <a:pt x="3663606" y="812520"/>
                  <a:pt x="3607508" y="868509"/>
                </a:cubicBezTo>
                <a:cubicBezTo>
                  <a:pt x="2263941" y="786229"/>
                  <a:pt x="428175" y="1034529"/>
                  <a:pt x="0" y="868509"/>
                </a:cubicBezTo>
                <a:cubicBezTo>
                  <a:pt x="-13111" y="446380"/>
                  <a:pt x="3752" y="297303"/>
                  <a:pt x="0" y="0"/>
                </a:cubicBezTo>
                <a:cubicBezTo>
                  <a:pt x="1673342" y="122860"/>
                  <a:pt x="2507467" y="165524"/>
                  <a:pt x="3752262" y="0"/>
                </a:cubicBezTo>
                <a:cubicBezTo>
                  <a:pt x="3777684" y="205477"/>
                  <a:pt x="3696381" y="397650"/>
                  <a:pt x="3752262" y="723755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853076288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xmlns="" id="{8BFD5962-3C07-4D2E-A445-E5BCA7439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2573918"/>
            <a:ext cx="10515600" cy="3928426"/>
          </a:xfrm>
        </p:spPr>
        <p:txBody>
          <a:bodyPr>
            <a:noAutofit/>
          </a:bodyPr>
          <a:lstStyle/>
          <a:p>
            <a:r>
              <a:rPr lang="hr-HR" sz="3600" dirty="0" smtClean="0"/>
              <a:t> Što </a:t>
            </a:r>
            <a:r>
              <a:rPr lang="hr-HR" sz="3600" dirty="0"/>
              <a:t>je politika popuštanja i zašto se provodila? </a:t>
            </a:r>
          </a:p>
          <a:p>
            <a:r>
              <a:rPr lang="hr-HR" sz="3600" dirty="0" smtClean="0"/>
              <a:t> Na </a:t>
            </a:r>
            <a:r>
              <a:rPr lang="hr-HR" sz="3600" dirty="0"/>
              <a:t>koje je načine Hitler kršio Versajski ugovor? </a:t>
            </a:r>
          </a:p>
          <a:p>
            <a:r>
              <a:rPr lang="hr-HR" sz="3600" dirty="0" smtClean="0"/>
              <a:t> Zašto </a:t>
            </a:r>
            <a:r>
              <a:rPr lang="hr-HR" sz="3600" dirty="0"/>
              <a:t>je htio </a:t>
            </a:r>
            <a:r>
              <a:rPr lang="hr-HR" sz="3600" dirty="0" err="1"/>
              <a:t>Danzig</a:t>
            </a:r>
            <a:r>
              <a:rPr lang="hr-HR" sz="3600" dirty="0"/>
              <a:t> i koridor kroz Poljsku? </a:t>
            </a:r>
          </a:p>
          <a:p>
            <a:r>
              <a:rPr lang="hr-HR" sz="3600" dirty="0" smtClean="0"/>
              <a:t> Zašto </a:t>
            </a:r>
            <a:r>
              <a:rPr lang="hr-HR" sz="3600" dirty="0"/>
              <a:t>su Njemačka i SSSR potpisali sporazum i nenapadanju? </a:t>
            </a:r>
          </a:p>
          <a:p>
            <a:r>
              <a:rPr lang="hr-HR" sz="3600" dirty="0" smtClean="0"/>
              <a:t> S </a:t>
            </a:r>
            <a:r>
              <a:rPr lang="hr-HR" sz="3600" dirty="0"/>
              <a:t>kojim državama je Poljska ušla u vojni savez?</a:t>
            </a:r>
          </a:p>
        </p:txBody>
      </p:sp>
    </p:spTree>
    <p:extLst>
      <p:ext uri="{BB962C8B-B14F-4D97-AF65-F5344CB8AC3E}">
        <p14:creationId xmlns:p14="http://schemas.microsoft.com/office/powerpoint/2010/main" xmlns="" val="29159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19221990"/>
              </p:ext>
            </p:extLst>
          </p:nvPr>
        </p:nvGraphicFramePr>
        <p:xfrm>
          <a:off x="248238" y="2243579"/>
          <a:ext cx="5935745" cy="4723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4D9C1F1-9A51-43A5-9086-2695156D7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7237" y="1206631"/>
            <a:ext cx="4006391" cy="560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xmlns="" id="{0F6C04E0-50E3-4822-8CAD-02067ACB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946" y="1432517"/>
            <a:ext cx="7108597" cy="770868"/>
          </a:xfrm>
        </p:spPr>
        <p:txBody>
          <a:bodyPr/>
          <a:lstStyle/>
          <a:p>
            <a:r>
              <a:rPr lang="hr-HR" b="1" dirty="0"/>
              <a:t>Rat na istoku</a:t>
            </a:r>
          </a:p>
        </p:txBody>
      </p:sp>
    </p:spTree>
    <p:extLst>
      <p:ext uri="{BB962C8B-B14F-4D97-AF65-F5344CB8AC3E}">
        <p14:creationId xmlns:p14="http://schemas.microsoft.com/office/powerpoint/2010/main" xmlns="" val="232494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88082986"/>
              </p:ext>
            </p:extLst>
          </p:nvPr>
        </p:nvGraphicFramePr>
        <p:xfrm>
          <a:off x="263950" y="1527142"/>
          <a:ext cx="4996207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E3C9C714-FD77-4071-86D5-3DE5A101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9868" y="1206630"/>
            <a:ext cx="4098777" cy="459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3539224A-DEEA-4CF5-AF10-C58E00236540}"/>
              </a:ext>
            </a:extLst>
          </p:cNvPr>
          <p:cNvSpPr/>
          <p:nvPr/>
        </p:nvSpPr>
        <p:spPr>
          <a:xfrm>
            <a:off x="4920791" y="5896464"/>
            <a:ext cx="7155983" cy="743869"/>
          </a:xfrm>
          <a:custGeom>
            <a:avLst/>
            <a:gdLst>
              <a:gd name="connsiteX0" fmla="*/ 92984 w 7155983"/>
              <a:gd name="connsiteY0" fmla="*/ 92984 h 743869"/>
              <a:gd name="connsiteX1" fmla="*/ 650585 w 7155983"/>
              <a:gd name="connsiteY1" fmla="*/ 92984 h 743869"/>
              <a:gd name="connsiteX2" fmla="*/ 1277887 w 7155983"/>
              <a:gd name="connsiteY2" fmla="*/ 92984 h 743869"/>
              <a:gd name="connsiteX3" fmla="*/ 1974888 w 7155983"/>
              <a:gd name="connsiteY3" fmla="*/ 92984 h 743869"/>
              <a:gd name="connsiteX4" fmla="*/ 2462789 w 7155983"/>
              <a:gd name="connsiteY4" fmla="*/ 92984 h 743869"/>
              <a:gd name="connsiteX5" fmla="*/ 3229491 w 7155983"/>
              <a:gd name="connsiteY5" fmla="*/ 92984 h 743869"/>
              <a:gd name="connsiteX6" fmla="*/ 4065893 w 7155983"/>
              <a:gd name="connsiteY6" fmla="*/ 92984 h 743869"/>
              <a:gd name="connsiteX7" fmla="*/ 4553794 w 7155983"/>
              <a:gd name="connsiteY7" fmla="*/ 92984 h 743869"/>
              <a:gd name="connsiteX8" fmla="*/ 5041695 w 7155983"/>
              <a:gd name="connsiteY8" fmla="*/ 92984 h 743869"/>
              <a:gd name="connsiteX9" fmla="*/ 5668996 w 7155983"/>
              <a:gd name="connsiteY9" fmla="*/ 92984 h 743869"/>
              <a:gd name="connsiteX10" fmla="*/ 6226597 w 7155983"/>
              <a:gd name="connsiteY10" fmla="*/ 92984 h 743869"/>
              <a:gd name="connsiteX11" fmla="*/ 7062999 w 7155983"/>
              <a:gd name="connsiteY11" fmla="*/ 92984 h 743869"/>
              <a:gd name="connsiteX12" fmla="*/ 7062999 w 7155983"/>
              <a:gd name="connsiteY12" fmla="*/ 650885 h 743869"/>
              <a:gd name="connsiteX13" fmla="*/ 6575098 w 7155983"/>
              <a:gd name="connsiteY13" fmla="*/ 650885 h 743869"/>
              <a:gd name="connsiteX14" fmla="*/ 6087197 w 7155983"/>
              <a:gd name="connsiteY14" fmla="*/ 650885 h 743869"/>
              <a:gd name="connsiteX15" fmla="*/ 5320495 w 7155983"/>
              <a:gd name="connsiteY15" fmla="*/ 650885 h 743869"/>
              <a:gd name="connsiteX16" fmla="*/ 4832594 w 7155983"/>
              <a:gd name="connsiteY16" fmla="*/ 650885 h 743869"/>
              <a:gd name="connsiteX17" fmla="*/ 4205293 w 7155983"/>
              <a:gd name="connsiteY17" fmla="*/ 650885 h 743869"/>
              <a:gd name="connsiteX18" fmla="*/ 3438591 w 7155983"/>
              <a:gd name="connsiteY18" fmla="*/ 650885 h 743869"/>
              <a:gd name="connsiteX19" fmla="*/ 2741590 w 7155983"/>
              <a:gd name="connsiteY19" fmla="*/ 650885 h 743869"/>
              <a:gd name="connsiteX20" fmla="*/ 2183989 w 7155983"/>
              <a:gd name="connsiteY20" fmla="*/ 650885 h 743869"/>
              <a:gd name="connsiteX21" fmla="*/ 1696087 w 7155983"/>
              <a:gd name="connsiteY21" fmla="*/ 650885 h 743869"/>
              <a:gd name="connsiteX22" fmla="*/ 1138486 w 7155983"/>
              <a:gd name="connsiteY22" fmla="*/ 650885 h 743869"/>
              <a:gd name="connsiteX23" fmla="*/ 92984 w 7155983"/>
              <a:gd name="connsiteY23" fmla="*/ 650885 h 743869"/>
              <a:gd name="connsiteX24" fmla="*/ 92984 w 7155983"/>
              <a:gd name="connsiteY24" fmla="*/ 92984 h 743869"/>
              <a:gd name="connsiteX0" fmla="*/ 0 w 7155983"/>
              <a:gd name="connsiteY0" fmla="*/ 0 h 743869"/>
              <a:gd name="connsiteX1" fmla="*/ 578984 w 7155983"/>
              <a:gd name="connsiteY1" fmla="*/ 0 h 743869"/>
              <a:gd name="connsiteX2" fmla="*/ 1157968 w 7155983"/>
              <a:gd name="connsiteY2" fmla="*/ 0 h 743869"/>
              <a:gd name="connsiteX3" fmla="*/ 1808512 w 7155983"/>
              <a:gd name="connsiteY3" fmla="*/ 0 h 743869"/>
              <a:gd name="connsiteX4" fmla="*/ 2387496 w 7155983"/>
              <a:gd name="connsiteY4" fmla="*/ 0 h 743869"/>
              <a:gd name="connsiteX5" fmla="*/ 3038040 w 7155983"/>
              <a:gd name="connsiteY5" fmla="*/ 0 h 743869"/>
              <a:gd name="connsiteX6" fmla="*/ 3831704 w 7155983"/>
              <a:gd name="connsiteY6" fmla="*/ 0 h 743869"/>
              <a:gd name="connsiteX7" fmla="*/ 4267568 w 7155983"/>
              <a:gd name="connsiteY7" fmla="*/ 0 h 743869"/>
              <a:gd name="connsiteX8" fmla="*/ 4989672 w 7155983"/>
              <a:gd name="connsiteY8" fmla="*/ 0 h 743869"/>
              <a:gd name="connsiteX9" fmla="*/ 5568656 w 7155983"/>
              <a:gd name="connsiteY9" fmla="*/ 0 h 743869"/>
              <a:gd name="connsiteX10" fmla="*/ 6290760 w 7155983"/>
              <a:gd name="connsiteY10" fmla="*/ 0 h 743869"/>
              <a:gd name="connsiteX11" fmla="*/ 7155983 w 7155983"/>
              <a:gd name="connsiteY11" fmla="*/ 0 h 743869"/>
              <a:gd name="connsiteX12" fmla="*/ 7062999 w 7155983"/>
              <a:gd name="connsiteY12" fmla="*/ 92984 h 743869"/>
              <a:gd name="connsiteX13" fmla="*/ 6296297 w 7155983"/>
              <a:gd name="connsiteY13" fmla="*/ 92984 h 743869"/>
              <a:gd name="connsiteX14" fmla="*/ 5808396 w 7155983"/>
              <a:gd name="connsiteY14" fmla="*/ 92984 h 743869"/>
              <a:gd name="connsiteX15" fmla="*/ 5250795 w 7155983"/>
              <a:gd name="connsiteY15" fmla="*/ 92984 h 743869"/>
              <a:gd name="connsiteX16" fmla="*/ 4553794 w 7155983"/>
              <a:gd name="connsiteY16" fmla="*/ 92984 h 743869"/>
              <a:gd name="connsiteX17" fmla="*/ 3787092 w 7155983"/>
              <a:gd name="connsiteY17" fmla="*/ 92984 h 743869"/>
              <a:gd name="connsiteX18" fmla="*/ 2950690 w 7155983"/>
              <a:gd name="connsiteY18" fmla="*/ 92984 h 743869"/>
              <a:gd name="connsiteX19" fmla="*/ 2393089 w 7155983"/>
              <a:gd name="connsiteY19" fmla="*/ 92984 h 743869"/>
              <a:gd name="connsiteX20" fmla="*/ 1626387 w 7155983"/>
              <a:gd name="connsiteY20" fmla="*/ 92984 h 743869"/>
              <a:gd name="connsiteX21" fmla="*/ 859686 w 7155983"/>
              <a:gd name="connsiteY21" fmla="*/ 92984 h 743869"/>
              <a:gd name="connsiteX22" fmla="*/ 92984 w 7155983"/>
              <a:gd name="connsiteY22" fmla="*/ 92984 h 743869"/>
              <a:gd name="connsiteX23" fmla="*/ 0 w 7155983"/>
              <a:gd name="connsiteY23" fmla="*/ 0 h 743869"/>
              <a:gd name="connsiteX0" fmla="*/ 0 w 7155983"/>
              <a:gd name="connsiteY0" fmla="*/ 743869 h 743869"/>
              <a:gd name="connsiteX1" fmla="*/ 92984 w 7155983"/>
              <a:gd name="connsiteY1" fmla="*/ 650885 h 743869"/>
              <a:gd name="connsiteX2" fmla="*/ 580885 w 7155983"/>
              <a:gd name="connsiteY2" fmla="*/ 650885 h 743869"/>
              <a:gd name="connsiteX3" fmla="*/ 1068786 w 7155983"/>
              <a:gd name="connsiteY3" fmla="*/ 650885 h 743869"/>
              <a:gd name="connsiteX4" fmla="*/ 1696087 w 7155983"/>
              <a:gd name="connsiteY4" fmla="*/ 650885 h 743869"/>
              <a:gd name="connsiteX5" fmla="*/ 2253689 w 7155983"/>
              <a:gd name="connsiteY5" fmla="*/ 650885 h 743869"/>
              <a:gd name="connsiteX6" fmla="*/ 3090090 w 7155983"/>
              <a:gd name="connsiteY6" fmla="*/ 650885 h 743869"/>
              <a:gd name="connsiteX7" fmla="*/ 3926492 w 7155983"/>
              <a:gd name="connsiteY7" fmla="*/ 650885 h 743869"/>
              <a:gd name="connsiteX8" fmla="*/ 4414393 w 7155983"/>
              <a:gd name="connsiteY8" fmla="*/ 650885 h 743869"/>
              <a:gd name="connsiteX9" fmla="*/ 5111395 w 7155983"/>
              <a:gd name="connsiteY9" fmla="*/ 650885 h 743869"/>
              <a:gd name="connsiteX10" fmla="*/ 5808396 w 7155983"/>
              <a:gd name="connsiteY10" fmla="*/ 650885 h 743869"/>
              <a:gd name="connsiteX11" fmla="*/ 6296297 w 7155983"/>
              <a:gd name="connsiteY11" fmla="*/ 650885 h 743869"/>
              <a:gd name="connsiteX12" fmla="*/ 7062999 w 7155983"/>
              <a:gd name="connsiteY12" fmla="*/ 650885 h 743869"/>
              <a:gd name="connsiteX13" fmla="*/ 7155983 w 7155983"/>
              <a:gd name="connsiteY13" fmla="*/ 743869 h 743869"/>
              <a:gd name="connsiteX14" fmla="*/ 6505439 w 7155983"/>
              <a:gd name="connsiteY14" fmla="*/ 743869 h 743869"/>
              <a:gd name="connsiteX15" fmla="*/ 5783335 w 7155983"/>
              <a:gd name="connsiteY15" fmla="*/ 743869 h 743869"/>
              <a:gd name="connsiteX16" fmla="*/ 5061232 w 7155983"/>
              <a:gd name="connsiteY16" fmla="*/ 743869 h 743869"/>
              <a:gd name="connsiteX17" fmla="*/ 4410688 w 7155983"/>
              <a:gd name="connsiteY17" fmla="*/ 743869 h 743869"/>
              <a:gd name="connsiteX18" fmla="*/ 3831704 w 7155983"/>
              <a:gd name="connsiteY18" fmla="*/ 743869 h 743869"/>
              <a:gd name="connsiteX19" fmla="*/ 3109600 w 7155983"/>
              <a:gd name="connsiteY19" fmla="*/ 743869 h 743869"/>
              <a:gd name="connsiteX20" fmla="*/ 2459056 w 7155983"/>
              <a:gd name="connsiteY20" fmla="*/ 743869 h 743869"/>
              <a:gd name="connsiteX21" fmla="*/ 1665392 w 7155983"/>
              <a:gd name="connsiteY21" fmla="*/ 743869 h 743869"/>
              <a:gd name="connsiteX22" fmla="*/ 943289 w 7155983"/>
              <a:gd name="connsiteY22" fmla="*/ 743869 h 743869"/>
              <a:gd name="connsiteX23" fmla="*/ 0 w 7155983"/>
              <a:gd name="connsiteY23" fmla="*/ 743869 h 743869"/>
              <a:gd name="connsiteX0" fmla="*/ 0 w 7155983"/>
              <a:gd name="connsiteY0" fmla="*/ 0 h 743869"/>
              <a:gd name="connsiteX1" fmla="*/ 92984 w 7155983"/>
              <a:gd name="connsiteY1" fmla="*/ 92984 h 743869"/>
              <a:gd name="connsiteX2" fmla="*/ 92984 w 7155983"/>
              <a:gd name="connsiteY2" fmla="*/ 650885 h 743869"/>
              <a:gd name="connsiteX3" fmla="*/ 0 w 7155983"/>
              <a:gd name="connsiteY3" fmla="*/ 743869 h 743869"/>
              <a:gd name="connsiteX4" fmla="*/ 0 w 7155983"/>
              <a:gd name="connsiteY4" fmla="*/ 357057 h 743869"/>
              <a:gd name="connsiteX5" fmla="*/ 0 w 7155983"/>
              <a:gd name="connsiteY5" fmla="*/ 0 h 743869"/>
              <a:gd name="connsiteX0" fmla="*/ 7155983 w 7155983"/>
              <a:gd name="connsiteY0" fmla="*/ 0 h 743869"/>
              <a:gd name="connsiteX1" fmla="*/ 7155983 w 7155983"/>
              <a:gd name="connsiteY1" fmla="*/ 371935 h 743869"/>
              <a:gd name="connsiteX2" fmla="*/ 7155983 w 7155983"/>
              <a:gd name="connsiteY2" fmla="*/ 743869 h 743869"/>
              <a:gd name="connsiteX3" fmla="*/ 7062999 w 7155983"/>
              <a:gd name="connsiteY3" fmla="*/ 650885 h 743869"/>
              <a:gd name="connsiteX4" fmla="*/ 7062999 w 7155983"/>
              <a:gd name="connsiteY4" fmla="*/ 92984 h 743869"/>
              <a:gd name="connsiteX5" fmla="*/ 7155983 w 7155983"/>
              <a:gd name="connsiteY5" fmla="*/ 0 h 743869"/>
              <a:gd name="connsiteX0" fmla="*/ 0 w 7155983"/>
              <a:gd name="connsiteY0" fmla="*/ 0 h 743869"/>
              <a:gd name="connsiteX1" fmla="*/ 578984 w 7155983"/>
              <a:gd name="connsiteY1" fmla="*/ 0 h 743869"/>
              <a:gd name="connsiteX2" fmla="*/ 1086408 w 7155983"/>
              <a:gd name="connsiteY2" fmla="*/ 0 h 743869"/>
              <a:gd name="connsiteX3" fmla="*/ 1736952 w 7155983"/>
              <a:gd name="connsiteY3" fmla="*/ 0 h 743869"/>
              <a:gd name="connsiteX4" fmla="*/ 2315936 w 7155983"/>
              <a:gd name="connsiteY4" fmla="*/ 0 h 743869"/>
              <a:gd name="connsiteX5" fmla="*/ 3038040 w 7155983"/>
              <a:gd name="connsiteY5" fmla="*/ 0 h 743869"/>
              <a:gd name="connsiteX6" fmla="*/ 3688584 w 7155983"/>
              <a:gd name="connsiteY6" fmla="*/ 0 h 743869"/>
              <a:gd name="connsiteX7" fmla="*/ 4267568 w 7155983"/>
              <a:gd name="connsiteY7" fmla="*/ 0 h 743869"/>
              <a:gd name="connsiteX8" fmla="*/ 4918112 w 7155983"/>
              <a:gd name="connsiteY8" fmla="*/ 0 h 743869"/>
              <a:gd name="connsiteX9" fmla="*/ 5711776 w 7155983"/>
              <a:gd name="connsiteY9" fmla="*/ 0 h 743869"/>
              <a:gd name="connsiteX10" fmla="*/ 6505439 w 7155983"/>
              <a:gd name="connsiteY10" fmla="*/ 0 h 743869"/>
              <a:gd name="connsiteX11" fmla="*/ 7155983 w 7155983"/>
              <a:gd name="connsiteY11" fmla="*/ 0 h 743869"/>
              <a:gd name="connsiteX12" fmla="*/ 7155983 w 7155983"/>
              <a:gd name="connsiteY12" fmla="*/ 386812 h 743869"/>
              <a:gd name="connsiteX13" fmla="*/ 7155983 w 7155983"/>
              <a:gd name="connsiteY13" fmla="*/ 743869 h 743869"/>
              <a:gd name="connsiteX14" fmla="*/ 6720119 w 7155983"/>
              <a:gd name="connsiteY14" fmla="*/ 743869 h 743869"/>
              <a:gd name="connsiteX15" fmla="*/ 6284254 w 7155983"/>
              <a:gd name="connsiteY15" fmla="*/ 743869 h 743869"/>
              <a:gd name="connsiteX16" fmla="*/ 5490591 w 7155983"/>
              <a:gd name="connsiteY16" fmla="*/ 743869 h 743869"/>
              <a:gd name="connsiteX17" fmla="*/ 4840047 w 7155983"/>
              <a:gd name="connsiteY17" fmla="*/ 743869 h 743869"/>
              <a:gd name="connsiteX18" fmla="*/ 4332622 w 7155983"/>
              <a:gd name="connsiteY18" fmla="*/ 743869 h 743869"/>
              <a:gd name="connsiteX19" fmla="*/ 3753638 w 7155983"/>
              <a:gd name="connsiteY19" fmla="*/ 743869 h 743869"/>
              <a:gd name="connsiteX20" fmla="*/ 3246214 w 7155983"/>
              <a:gd name="connsiteY20" fmla="*/ 743869 h 743869"/>
              <a:gd name="connsiteX21" fmla="*/ 2810350 w 7155983"/>
              <a:gd name="connsiteY21" fmla="*/ 743869 h 743869"/>
              <a:gd name="connsiteX22" fmla="*/ 2016686 w 7155983"/>
              <a:gd name="connsiteY22" fmla="*/ 743869 h 743869"/>
              <a:gd name="connsiteX23" fmla="*/ 1509262 w 7155983"/>
              <a:gd name="connsiteY23" fmla="*/ 743869 h 743869"/>
              <a:gd name="connsiteX24" fmla="*/ 1001838 w 7155983"/>
              <a:gd name="connsiteY24" fmla="*/ 743869 h 743869"/>
              <a:gd name="connsiteX25" fmla="*/ 0 w 7155983"/>
              <a:gd name="connsiteY25" fmla="*/ 743869 h 743869"/>
              <a:gd name="connsiteX26" fmla="*/ 0 w 7155983"/>
              <a:gd name="connsiteY26" fmla="*/ 371935 h 743869"/>
              <a:gd name="connsiteX27" fmla="*/ 0 w 7155983"/>
              <a:gd name="connsiteY27" fmla="*/ 0 h 743869"/>
              <a:gd name="connsiteX28" fmla="*/ 92984 w 7155983"/>
              <a:gd name="connsiteY28" fmla="*/ 92984 h 743869"/>
              <a:gd name="connsiteX29" fmla="*/ 580885 w 7155983"/>
              <a:gd name="connsiteY29" fmla="*/ 92984 h 743869"/>
              <a:gd name="connsiteX30" fmla="*/ 1138486 w 7155983"/>
              <a:gd name="connsiteY30" fmla="*/ 92984 h 743869"/>
              <a:gd name="connsiteX31" fmla="*/ 1835488 w 7155983"/>
              <a:gd name="connsiteY31" fmla="*/ 92984 h 743869"/>
              <a:gd name="connsiteX32" fmla="*/ 2393089 w 7155983"/>
              <a:gd name="connsiteY32" fmla="*/ 92984 h 743869"/>
              <a:gd name="connsiteX33" fmla="*/ 3159791 w 7155983"/>
              <a:gd name="connsiteY33" fmla="*/ 92984 h 743869"/>
              <a:gd name="connsiteX34" fmla="*/ 3717392 w 7155983"/>
              <a:gd name="connsiteY34" fmla="*/ 92984 h 743869"/>
              <a:gd name="connsiteX35" fmla="*/ 4205293 w 7155983"/>
              <a:gd name="connsiteY35" fmla="*/ 92984 h 743869"/>
              <a:gd name="connsiteX36" fmla="*/ 4971995 w 7155983"/>
              <a:gd name="connsiteY36" fmla="*/ 92984 h 743869"/>
              <a:gd name="connsiteX37" fmla="*/ 5599296 w 7155983"/>
              <a:gd name="connsiteY37" fmla="*/ 92984 h 743869"/>
              <a:gd name="connsiteX38" fmla="*/ 6226597 w 7155983"/>
              <a:gd name="connsiteY38" fmla="*/ 92984 h 743869"/>
              <a:gd name="connsiteX39" fmla="*/ 7062999 w 7155983"/>
              <a:gd name="connsiteY39" fmla="*/ 92984 h 743869"/>
              <a:gd name="connsiteX40" fmla="*/ 7062999 w 7155983"/>
              <a:gd name="connsiteY40" fmla="*/ 650885 h 743869"/>
              <a:gd name="connsiteX41" fmla="*/ 6296297 w 7155983"/>
              <a:gd name="connsiteY41" fmla="*/ 650885 h 743869"/>
              <a:gd name="connsiteX42" fmla="*/ 5529596 w 7155983"/>
              <a:gd name="connsiteY42" fmla="*/ 650885 h 743869"/>
              <a:gd name="connsiteX43" fmla="*/ 5041695 w 7155983"/>
              <a:gd name="connsiteY43" fmla="*/ 650885 h 743869"/>
              <a:gd name="connsiteX44" fmla="*/ 4344693 w 7155983"/>
              <a:gd name="connsiteY44" fmla="*/ 650885 h 743869"/>
              <a:gd name="connsiteX45" fmla="*/ 3856792 w 7155983"/>
              <a:gd name="connsiteY45" fmla="*/ 650885 h 743869"/>
              <a:gd name="connsiteX46" fmla="*/ 3090090 w 7155983"/>
              <a:gd name="connsiteY46" fmla="*/ 650885 h 743869"/>
              <a:gd name="connsiteX47" fmla="*/ 2602189 w 7155983"/>
              <a:gd name="connsiteY47" fmla="*/ 650885 h 743869"/>
              <a:gd name="connsiteX48" fmla="*/ 1835488 w 7155983"/>
              <a:gd name="connsiteY48" fmla="*/ 650885 h 743869"/>
              <a:gd name="connsiteX49" fmla="*/ 999086 w 7155983"/>
              <a:gd name="connsiteY49" fmla="*/ 650885 h 743869"/>
              <a:gd name="connsiteX50" fmla="*/ 92984 w 7155983"/>
              <a:gd name="connsiteY50" fmla="*/ 650885 h 743869"/>
              <a:gd name="connsiteX51" fmla="*/ 92984 w 7155983"/>
              <a:gd name="connsiteY51" fmla="*/ 92984 h 743869"/>
              <a:gd name="connsiteX52" fmla="*/ 0 w 7155983"/>
              <a:gd name="connsiteY52" fmla="*/ 0 h 743869"/>
              <a:gd name="connsiteX53" fmla="*/ 92984 w 7155983"/>
              <a:gd name="connsiteY53" fmla="*/ 92984 h 743869"/>
              <a:gd name="connsiteX54" fmla="*/ 0 w 7155983"/>
              <a:gd name="connsiteY54" fmla="*/ 743869 h 743869"/>
              <a:gd name="connsiteX55" fmla="*/ 92984 w 7155983"/>
              <a:gd name="connsiteY55" fmla="*/ 650885 h 743869"/>
              <a:gd name="connsiteX56" fmla="*/ 7155983 w 7155983"/>
              <a:gd name="connsiteY56" fmla="*/ 0 h 743869"/>
              <a:gd name="connsiteX57" fmla="*/ 7062999 w 7155983"/>
              <a:gd name="connsiteY57" fmla="*/ 92984 h 743869"/>
              <a:gd name="connsiteX58" fmla="*/ 7155983 w 7155983"/>
              <a:gd name="connsiteY58" fmla="*/ 743869 h 743869"/>
              <a:gd name="connsiteX59" fmla="*/ 7062999 w 7155983"/>
              <a:gd name="connsiteY59" fmla="*/ 650885 h 74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7155983" h="743869" stroke="0" extrusionOk="0">
                <a:moveTo>
                  <a:pt x="92984" y="92984"/>
                </a:moveTo>
                <a:cubicBezTo>
                  <a:pt x="231194" y="78927"/>
                  <a:pt x="472860" y="111258"/>
                  <a:pt x="650585" y="92984"/>
                </a:cubicBezTo>
                <a:cubicBezTo>
                  <a:pt x="828310" y="74710"/>
                  <a:pt x="1020400" y="65165"/>
                  <a:pt x="1277887" y="92984"/>
                </a:cubicBezTo>
                <a:cubicBezTo>
                  <a:pt x="1535374" y="120803"/>
                  <a:pt x="1728205" y="77575"/>
                  <a:pt x="1974888" y="92984"/>
                </a:cubicBezTo>
                <a:cubicBezTo>
                  <a:pt x="2221571" y="108393"/>
                  <a:pt x="2297753" y="98447"/>
                  <a:pt x="2462789" y="92984"/>
                </a:cubicBezTo>
                <a:cubicBezTo>
                  <a:pt x="2627825" y="87521"/>
                  <a:pt x="3005905" y="92323"/>
                  <a:pt x="3229491" y="92984"/>
                </a:cubicBezTo>
                <a:cubicBezTo>
                  <a:pt x="3453077" y="93645"/>
                  <a:pt x="3894016" y="60409"/>
                  <a:pt x="4065893" y="92984"/>
                </a:cubicBezTo>
                <a:cubicBezTo>
                  <a:pt x="4237770" y="125559"/>
                  <a:pt x="4388999" y="85730"/>
                  <a:pt x="4553794" y="92984"/>
                </a:cubicBezTo>
                <a:cubicBezTo>
                  <a:pt x="4718589" y="100238"/>
                  <a:pt x="4868647" y="72607"/>
                  <a:pt x="5041695" y="92984"/>
                </a:cubicBezTo>
                <a:cubicBezTo>
                  <a:pt x="5214743" y="113361"/>
                  <a:pt x="5474084" y="84977"/>
                  <a:pt x="5668996" y="92984"/>
                </a:cubicBezTo>
                <a:cubicBezTo>
                  <a:pt x="5863908" y="100991"/>
                  <a:pt x="5995588" y="93812"/>
                  <a:pt x="6226597" y="92984"/>
                </a:cubicBezTo>
                <a:cubicBezTo>
                  <a:pt x="6457606" y="92156"/>
                  <a:pt x="6881509" y="114190"/>
                  <a:pt x="7062999" y="92984"/>
                </a:cubicBezTo>
                <a:cubicBezTo>
                  <a:pt x="7063017" y="206784"/>
                  <a:pt x="7071346" y="530691"/>
                  <a:pt x="7062999" y="650885"/>
                </a:cubicBezTo>
                <a:cubicBezTo>
                  <a:pt x="6887888" y="632672"/>
                  <a:pt x="6759616" y="632052"/>
                  <a:pt x="6575098" y="650885"/>
                </a:cubicBezTo>
                <a:cubicBezTo>
                  <a:pt x="6390580" y="669718"/>
                  <a:pt x="6197894" y="645445"/>
                  <a:pt x="6087197" y="650885"/>
                </a:cubicBezTo>
                <a:cubicBezTo>
                  <a:pt x="5976500" y="656325"/>
                  <a:pt x="5664924" y="649224"/>
                  <a:pt x="5320495" y="650885"/>
                </a:cubicBezTo>
                <a:cubicBezTo>
                  <a:pt x="4976066" y="652546"/>
                  <a:pt x="4946303" y="664774"/>
                  <a:pt x="4832594" y="650885"/>
                </a:cubicBezTo>
                <a:cubicBezTo>
                  <a:pt x="4718885" y="636996"/>
                  <a:pt x="4398157" y="630703"/>
                  <a:pt x="4205293" y="650885"/>
                </a:cubicBezTo>
                <a:cubicBezTo>
                  <a:pt x="4012429" y="671067"/>
                  <a:pt x="3600024" y="666992"/>
                  <a:pt x="3438591" y="650885"/>
                </a:cubicBezTo>
                <a:cubicBezTo>
                  <a:pt x="3277158" y="634778"/>
                  <a:pt x="2933645" y="668273"/>
                  <a:pt x="2741590" y="650885"/>
                </a:cubicBezTo>
                <a:cubicBezTo>
                  <a:pt x="2549535" y="633497"/>
                  <a:pt x="2345901" y="670366"/>
                  <a:pt x="2183989" y="650885"/>
                </a:cubicBezTo>
                <a:cubicBezTo>
                  <a:pt x="2022077" y="631404"/>
                  <a:pt x="1820575" y="654925"/>
                  <a:pt x="1696087" y="650885"/>
                </a:cubicBezTo>
                <a:cubicBezTo>
                  <a:pt x="1571599" y="646845"/>
                  <a:pt x="1368387" y="652570"/>
                  <a:pt x="1138486" y="650885"/>
                </a:cubicBezTo>
                <a:cubicBezTo>
                  <a:pt x="908585" y="649200"/>
                  <a:pt x="444973" y="687489"/>
                  <a:pt x="92984" y="650885"/>
                </a:cubicBezTo>
                <a:cubicBezTo>
                  <a:pt x="96288" y="417031"/>
                  <a:pt x="95919" y="367174"/>
                  <a:pt x="92984" y="92984"/>
                </a:cubicBezTo>
                <a:close/>
              </a:path>
              <a:path w="7155983" h="743869" fill="lightenLess" stroke="0" extrusionOk="0">
                <a:moveTo>
                  <a:pt x="0" y="0"/>
                </a:moveTo>
                <a:cubicBezTo>
                  <a:pt x="153154" y="21574"/>
                  <a:pt x="303869" y="-8365"/>
                  <a:pt x="578984" y="0"/>
                </a:cubicBezTo>
                <a:cubicBezTo>
                  <a:pt x="854099" y="8365"/>
                  <a:pt x="1024135" y="-15080"/>
                  <a:pt x="1157968" y="0"/>
                </a:cubicBezTo>
                <a:cubicBezTo>
                  <a:pt x="1291801" y="15080"/>
                  <a:pt x="1532971" y="13892"/>
                  <a:pt x="1808512" y="0"/>
                </a:cubicBezTo>
                <a:cubicBezTo>
                  <a:pt x="2084053" y="-13892"/>
                  <a:pt x="2271375" y="20469"/>
                  <a:pt x="2387496" y="0"/>
                </a:cubicBezTo>
                <a:cubicBezTo>
                  <a:pt x="2503617" y="-20469"/>
                  <a:pt x="2805732" y="-22475"/>
                  <a:pt x="3038040" y="0"/>
                </a:cubicBezTo>
                <a:cubicBezTo>
                  <a:pt x="3270348" y="22475"/>
                  <a:pt x="3655461" y="29741"/>
                  <a:pt x="3831704" y="0"/>
                </a:cubicBezTo>
                <a:cubicBezTo>
                  <a:pt x="4007947" y="-29741"/>
                  <a:pt x="4146401" y="-19642"/>
                  <a:pt x="4267568" y="0"/>
                </a:cubicBezTo>
                <a:cubicBezTo>
                  <a:pt x="4388735" y="19642"/>
                  <a:pt x="4692934" y="35708"/>
                  <a:pt x="4989672" y="0"/>
                </a:cubicBezTo>
                <a:cubicBezTo>
                  <a:pt x="5286410" y="-35708"/>
                  <a:pt x="5319456" y="-19066"/>
                  <a:pt x="5568656" y="0"/>
                </a:cubicBezTo>
                <a:cubicBezTo>
                  <a:pt x="5817856" y="19066"/>
                  <a:pt x="5942267" y="35776"/>
                  <a:pt x="6290760" y="0"/>
                </a:cubicBezTo>
                <a:cubicBezTo>
                  <a:pt x="6639253" y="-35776"/>
                  <a:pt x="6937796" y="-31360"/>
                  <a:pt x="7155983" y="0"/>
                </a:cubicBezTo>
                <a:cubicBezTo>
                  <a:pt x="7116128" y="35052"/>
                  <a:pt x="7107813" y="50200"/>
                  <a:pt x="7062999" y="92984"/>
                </a:cubicBezTo>
                <a:cubicBezTo>
                  <a:pt x="6801444" y="101715"/>
                  <a:pt x="6493868" y="97510"/>
                  <a:pt x="6296297" y="92984"/>
                </a:cubicBezTo>
                <a:cubicBezTo>
                  <a:pt x="6098726" y="88458"/>
                  <a:pt x="6043971" y="71470"/>
                  <a:pt x="5808396" y="92984"/>
                </a:cubicBezTo>
                <a:cubicBezTo>
                  <a:pt x="5572821" y="114498"/>
                  <a:pt x="5450364" y="100654"/>
                  <a:pt x="5250795" y="92984"/>
                </a:cubicBezTo>
                <a:cubicBezTo>
                  <a:pt x="5051226" y="85314"/>
                  <a:pt x="4842901" y="78819"/>
                  <a:pt x="4553794" y="92984"/>
                </a:cubicBezTo>
                <a:cubicBezTo>
                  <a:pt x="4264687" y="107149"/>
                  <a:pt x="4027329" y="100331"/>
                  <a:pt x="3787092" y="92984"/>
                </a:cubicBezTo>
                <a:cubicBezTo>
                  <a:pt x="3546855" y="85637"/>
                  <a:pt x="3125366" y="65263"/>
                  <a:pt x="2950690" y="92984"/>
                </a:cubicBezTo>
                <a:cubicBezTo>
                  <a:pt x="2776014" y="120705"/>
                  <a:pt x="2608224" y="89876"/>
                  <a:pt x="2393089" y="92984"/>
                </a:cubicBezTo>
                <a:cubicBezTo>
                  <a:pt x="2177954" y="96092"/>
                  <a:pt x="1888969" y="75138"/>
                  <a:pt x="1626387" y="92984"/>
                </a:cubicBezTo>
                <a:cubicBezTo>
                  <a:pt x="1363805" y="110830"/>
                  <a:pt x="1222398" y="125425"/>
                  <a:pt x="859686" y="92984"/>
                </a:cubicBezTo>
                <a:cubicBezTo>
                  <a:pt x="496974" y="60543"/>
                  <a:pt x="307276" y="81799"/>
                  <a:pt x="92984" y="92984"/>
                </a:cubicBezTo>
                <a:cubicBezTo>
                  <a:pt x="65992" y="63107"/>
                  <a:pt x="47071" y="38486"/>
                  <a:pt x="0" y="0"/>
                </a:cubicBezTo>
                <a:close/>
              </a:path>
              <a:path w="7155983" h="743869" fill="darkenLess" stroke="0" extrusionOk="0">
                <a:moveTo>
                  <a:pt x="0" y="743869"/>
                </a:moveTo>
                <a:cubicBezTo>
                  <a:pt x="26358" y="712756"/>
                  <a:pt x="53910" y="683828"/>
                  <a:pt x="92984" y="650885"/>
                </a:cubicBezTo>
                <a:cubicBezTo>
                  <a:pt x="227583" y="647476"/>
                  <a:pt x="402260" y="640815"/>
                  <a:pt x="580885" y="650885"/>
                </a:cubicBezTo>
                <a:cubicBezTo>
                  <a:pt x="759510" y="660955"/>
                  <a:pt x="866045" y="631701"/>
                  <a:pt x="1068786" y="650885"/>
                </a:cubicBezTo>
                <a:cubicBezTo>
                  <a:pt x="1271527" y="670069"/>
                  <a:pt x="1468092" y="646428"/>
                  <a:pt x="1696087" y="650885"/>
                </a:cubicBezTo>
                <a:cubicBezTo>
                  <a:pt x="1924082" y="655342"/>
                  <a:pt x="2020693" y="628404"/>
                  <a:pt x="2253689" y="650885"/>
                </a:cubicBezTo>
                <a:cubicBezTo>
                  <a:pt x="2486685" y="673366"/>
                  <a:pt x="2794330" y="615410"/>
                  <a:pt x="3090090" y="650885"/>
                </a:cubicBezTo>
                <a:cubicBezTo>
                  <a:pt x="3385850" y="686360"/>
                  <a:pt x="3608693" y="646179"/>
                  <a:pt x="3926492" y="650885"/>
                </a:cubicBezTo>
                <a:cubicBezTo>
                  <a:pt x="4244291" y="655591"/>
                  <a:pt x="4216032" y="661635"/>
                  <a:pt x="4414393" y="650885"/>
                </a:cubicBezTo>
                <a:cubicBezTo>
                  <a:pt x="4612754" y="640135"/>
                  <a:pt x="4968883" y="646986"/>
                  <a:pt x="5111395" y="650885"/>
                </a:cubicBezTo>
                <a:cubicBezTo>
                  <a:pt x="5253907" y="654784"/>
                  <a:pt x="5637135" y="641954"/>
                  <a:pt x="5808396" y="650885"/>
                </a:cubicBezTo>
                <a:cubicBezTo>
                  <a:pt x="5979657" y="659816"/>
                  <a:pt x="6054915" y="667958"/>
                  <a:pt x="6296297" y="650885"/>
                </a:cubicBezTo>
                <a:cubicBezTo>
                  <a:pt x="6537679" y="633812"/>
                  <a:pt x="6685611" y="615359"/>
                  <a:pt x="7062999" y="650885"/>
                </a:cubicBezTo>
                <a:cubicBezTo>
                  <a:pt x="7106441" y="685200"/>
                  <a:pt x="7129340" y="713487"/>
                  <a:pt x="7155983" y="743869"/>
                </a:cubicBezTo>
                <a:cubicBezTo>
                  <a:pt x="6908114" y="713198"/>
                  <a:pt x="6675231" y="749825"/>
                  <a:pt x="6505439" y="743869"/>
                </a:cubicBezTo>
                <a:cubicBezTo>
                  <a:pt x="6335647" y="737913"/>
                  <a:pt x="6040609" y="751333"/>
                  <a:pt x="5783335" y="743869"/>
                </a:cubicBezTo>
                <a:cubicBezTo>
                  <a:pt x="5526061" y="736405"/>
                  <a:pt x="5310867" y="734100"/>
                  <a:pt x="5061232" y="743869"/>
                </a:cubicBezTo>
                <a:cubicBezTo>
                  <a:pt x="4811597" y="753638"/>
                  <a:pt x="4634594" y="742373"/>
                  <a:pt x="4410688" y="743869"/>
                </a:cubicBezTo>
                <a:cubicBezTo>
                  <a:pt x="4186782" y="745365"/>
                  <a:pt x="4011040" y="762216"/>
                  <a:pt x="3831704" y="743869"/>
                </a:cubicBezTo>
                <a:cubicBezTo>
                  <a:pt x="3652368" y="725522"/>
                  <a:pt x="3371245" y="754852"/>
                  <a:pt x="3109600" y="743869"/>
                </a:cubicBezTo>
                <a:cubicBezTo>
                  <a:pt x="2847955" y="732886"/>
                  <a:pt x="2708800" y="713385"/>
                  <a:pt x="2459056" y="743869"/>
                </a:cubicBezTo>
                <a:cubicBezTo>
                  <a:pt x="2209312" y="774353"/>
                  <a:pt x="1956894" y="709972"/>
                  <a:pt x="1665392" y="743869"/>
                </a:cubicBezTo>
                <a:cubicBezTo>
                  <a:pt x="1373890" y="777766"/>
                  <a:pt x="1299875" y="750405"/>
                  <a:pt x="943289" y="743869"/>
                </a:cubicBezTo>
                <a:cubicBezTo>
                  <a:pt x="586703" y="737333"/>
                  <a:pt x="266817" y="707639"/>
                  <a:pt x="0" y="743869"/>
                </a:cubicBezTo>
                <a:close/>
              </a:path>
              <a:path w="7155983" h="743869" fill="lighten" stroke="0" extrusionOk="0">
                <a:moveTo>
                  <a:pt x="0" y="0"/>
                </a:moveTo>
                <a:cubicBezTo>
                  <a:pt x="38972" y="39716"/>
                  <a:pt x="76438" y="69162"/>
                  <a:pt x="92984" y="92984"/>
                </a:cubicBezTo>
                <a:cubicBezTo>
                  <a:pt x="85746" y="352000"/>
                  <a:pt x="120006" y="522490"/>
                  <a:pt x="92984" y="650885"/>
                </a:cubicBezTo>
                <a:cubicBezTo>
                  <a:pt x="46857" y="693867"/>
                  <a:pt x="33817" y="709932"/>
                  <a:pt x="0" y="743869"/>
                </a:cubicBezTo>
                <a:cubicBezTo>
                  <a:pt x="16943" y="553070"/>
                  <a:pt x="8345" y="500241"/>
                  <a:pt x="0" y="357057"/>
                </a:cubicBezTo>
                <a:cubicBezTo>
                  <a:pt x="-8345" y="213873"/>
                  <a:pt x="10339" y="99562"/>
                  <a:pt x="0" y="0"/>
                </a:cubicBezTo>
                <a:close/>
              </a:path>
              <a:path w="7155983" h="743869" fill="darken" stroke="0" extrusionOk="0">
                <a:moveTo>
                  <a:pt x="7155983" y="0"/>
                </a:moveTo>
                <a:cubicBezTo>
                  <a:pt x="7161598" y="105343"/>
                  <a:pt x="7164045" y="269387"/>
                  <a:pt x="7155983" y="371935"/>
                </a:cubicBezTo>
                <a:cubicBezTo>
                  <a:pt x="7147921" y="474484"/>
                  <a:pt x="7163069" y="613711"/>
                  <a:pt x="7155983" y="743869"/>
                </a:cubicBezTo>
                <a:cubicBezTo>
                  <a:pt x="7132226" y="726189"/>
                  <a:pt x="7111401" y="691006"/>
                  <a:pt x="7062999" y="650885"/>
                </a:cubicBezTo>
                <a:cubicBezTo>
                  <a:pt x="7048856" y="505031"/>
                  <a:pt x="7054264" y="314978"/>
                  <a:pt x="7062999" y="92984"/>
                </a:cubicBezTo>
                <a:cubicBezTo>
                  <a:pt x="7090182" y="58369"/>
                  <a:pt x="7132923" y="21379"/>
                  <a:pt x="7155983" y="0"/>
                </a:cubicBezTo>
                <a:close/>
              </a:path>
              <a:path w="7155983" h="743869" fill="none" extrusionOk="0">
                <a:moveTo>
                  <a:pt x="0" y="0"/>
                </a:moveTo>
                <a:cubicBezTo>
                  <a:pt x="282128" y="16206"/>
                  <a:pt x="293505" y="4075"/>
                  <a:pt x="578984" y="0"/>
                </a:cubicBezTo>
                <a:cubicBezTo>
                  <a:pt x="864463" y="-4075"/>
                  <a:pt x="888181" y="-20456"/>
                  <a:pt x="1086408" y="0"/>
                </a:cubicBezTo>
                <a:cubicBezTo>
                  <a:pt x="1284635" y="20456"/>
                  <a:pt x="1551305" y="10003"/>
                  <a:pt x="1736952" y="0"/>
                </a:cubicBezTo>
                <a:cubicBezTo>
                  <a:pt x="1922599" y="-10003"/>
                  <a:pt x="2062069" y="-11707"/>
                  <a:pt x="2315936" y="0"/>
                </a:cubicBezTo>
                <a:cubicBezTo>
                  <a:pt x="2569803" y="11707"/>
                  <a:pt x="2767124" y="-35245"/>
                  <a:pt x="3038040" y="0"/>
                </a:cubicBezTo>
                <a:cubicBezTo>
                  <a:pt x="3308956" y="35245"/>
                  <a:pt x="3475437" y="324"/>
                  <a:pt x="3688584" y="0"/>
                </a:cubicBezTo>
                <a:cubicBezTo>
                  <a:pt x="3901731" y="-324"/>
                  <a:pt x="4117718" y="22452"/>
                  <a:pt x="4267568" y="0"/>
                </a:cubicBezTo>
                <a:cubicBezTo>
                  <a:pt x="4417418" y="-22452"/>
                  <a:pt x="4665864" y="-27290"/>
                  <a:pt x="4918112" y="0"/>
                </a:cubicBezTo>
                <a:cubicBezTo>
                  <a:pt x="5170360" y="27290"/>
                  <a:pt x="5492101" y="3015"/>
                  <a:pt x="5711776" y="0"/>
                </a:cubicBezTo>
                <a:cubicBezTo>
                  <a:pt x="5931451" y="-3015"/>
                  <a:pt x="6207872" y="-22898"/>
                  <a:pt x="6505439" y="0"/>
                </a:cubicBezTo>
                <a:cubicBezTo>
                  <a:pt x="6803006" y="22898"/>
                  <a:pt x="6960562" y="30058"/>
                  <a:pt x="7155983" y="0"/>
                </a:cubicBezTo>
                <a:cubicBezTo>
                  <a:pt x="7175300" y="121059"/>
                  <a:pt x="7136749" y="214086"/>
                  <a:pt x="7155983" y="386812"/>
                </a:cubicBezTo>
                <a:cubicBezTo>
                  <a:pt x="7175217" y="559538"/>
                  <a:pt x="7138430" y="637380"/>
                  <a:pt x="7155983" y="743869"/>
                </a:cubicBezTo>
                <a:cubicBezTo>
                  <a:pt x="7012705" y="753027"/>
                  <a:pt x="6924234" y="745164"/>
                  <a:pt x="6720119" y="743869"/>
                </a:cubicBezTo>
                <a:cubicBezTo>
                  <a:pt x="6516004" y="742574"/>
                  <a:pt x="6408473" y="744870"/>
                  <a:pt x="6284254" y="743869"/>
                </a:cubicBezTo>
                <a:cubicBezTo>
                  <a:pt x="6160036" y="742868"/>
                  <a:pt x="5775010" y="729207"/>
                  <a:pt x="5490591" y="743869"/>
                </a:cubicBezTo>
                <a:cubicBezTo>
                  <a:pt x="5206172" y="758531"/>
                  <a:pt x="5159231" y="766623"/>
                  <a:pt x="4840047" y="743869"/>
                </a:cubicBezTo>
                <a:cubicBezTo>
                  <a:pt x="4520863" y="721115"/>
                  <a:pt x="4466932" y="768664"/>
                  <a:pt x="4332622" y="743869"/>
                </a:cubicBezTo>
                <a:cubicBezTo>
                  <a:pt x="4198312" y="719074"/>
                  <a:pt x="4032568" y="722397"/>
                  <a:pt x="3753638" y="743869"/>
                </a:cubicBezTo>
                <a:cubicBezTo>
                  <a:pt x="3474708" y="765341"/>
                  <a:pt x="3352014" y="731069"/>
                  <a:pt x="3246214" y="743869"/>
                </a:cubicBezTo>
                <a:cubicBezTo>
                  <a:pt x="3140414" y="756669"/>
                  <a:pt x="2992386" y="739346"/>
                  <a:pt x="2810350" y="743869"/>
                </a:cubicBezTo>
                <a:cubicBezTo>
                  <a:pt x="2628314" y="748392"/>
                  <a:pt x="2222968" y="729714"/>
                  <a:pt x="2016686" y="743869"/>
                </a:cubicBezTo>
                <a:cubicBezTo>
                  <a:pt x="1810404" y="758024"/>
                  <a:pt x="1696591" y="756905"/>
                  <a:pt x="1509262" y="743869"/>
                </a:cubicBezTo>
                <a:cubicBezTo>
                  <a:pt x="1321933" y="730833"/>
                  <a:pt x="1113027" y="730504"/>
                  <a:pt x="1001838" y="743869"/>
                </a:cubicBezTo>
                <a:cubicBezTo>
                  <a:pt x="890649" y="757234"/>
                  <a:pt x="451681" y="759940"/>
                  <a:pt x="0" y="743869"/>
                </a:cubicBezTo>
                <a:cubicBezTo>
                  <a:pt x="-9981" y="634931"/>
                  <a:pt x="12600" y="518734"/>
                  <a:pt x="0" y="371935"/>
                </a:cubicBezTo>
                <a:cubicBezTo>
                  <a:pt x="-12600" y="225136"/>
                  <a:pt x="6698" y="175284"/>
                  <a:pt x="0" y="0"/>
                </a:cubicBezTo>
                <a:close/>
                <a:moveTo>
                  <a:pt x="92984" y="92984"/>
                </a:moveTo>
                <a:cubicBezTo>
                  <a:pt x="228978" y="71464"/>
                  <a:pt x="339907" y="115167"/>
                  <a:pt x="580885" y="92984"/>
                </a:cubicBezTo>
                <a:cubicBezTo>
                  <a:pt x="821863" y="70801"/>
                  <a:pt x="897071" y="112277"/>
                  <a:pt x="1138486" y="92984"/>
                </a:cubicBezTo>
                <a:cubicBezTo>
                  <a:pt x="1379901" y="73691"/>
                  <a:pt x="1570408" y="105635"/>
                  <a:pt x="1835488" y="92984"/>
                </a:cubicBezTo>
                <a:cubicBezTo>
                  <a:pt x="2100568" y="80333"/>
                  <a:pt x="2162107" y="76914"/>
                  <a:pt x="2393089" y="92984"/>
                </a:cubicBezTo>
                <a:cubicBezTo>
                  <a:pt x="2624071" y="109054"/>
                  <a:pt x="2954715" y="70371"/>
                  <a:pt x="3159791" y="92984"/>
                </a:cubicBezTo>
                <a:cubicBezTo>
                  <a:pt x="3364867" y="115597"/>
                  <a:pt x="3528037" y="74001"/>
                  <a:pt x="3717392" y="92984"/>
                </a:cubicBezTo>
                <a:cubicBezTo>
                  <a:pt x="3906747" y="111967"/>
                  <a:pt x="4083794" y="112995"/>
                  <a:pt x="4205293" y="92984"/>
                </a:cubicBezTo>
                <a:cubicBezTo>
                  <a:pt x="4326792" y="72973"/>
                  <a:pt x="4739371" y="91841"/>
                  <a:pt x="4971995" y="92984"/>
                </a:cubicBezTo>
                <a:cubicBezTo>
                  <a:pt x="5204619" y="94127"/>
                  <a:pt x="5399594" y="108520"/>
                  <a:pt x="5599296" y="92984"/>
                </a:cubicBezTo>
                <a:cubicBezTo>
                  <a:pt x="5798998" y="77448"/>
                  <a:pt x="6071973" y="77277"/>
                  <a:pt x="6226597" y="92984"/>
                </a:cubicBezTo>
                <a:cubicBezTo>
                  <a:pt x="6381221" y="108691"/>
                  <a:pt x="6647706" y="72636"/>
                  <a:pt x="7062999" y="92984"/>
                </a:cubicBezTo>
                <a:cubicBezTo>
                  <a:pt x="7084925" y="366315"/>
                  <a:pt x="7052248" y="377713"/>
                  <a:pt x="7062999" y="650885"/>
                </a:cubicBezTo>
                <a:cubicBezTo>
                  <a:pt x="6758551" y="616786"/>
                  <a:pt x="6661089" y="617388"/>
                  <a:pt x="6296297" y="650885"/>
                </a:cubicBezTo>
                <a:cubicBezTo>
                  <a:pt x="5931505" y="684382"/>
                  <a:pt x="5694522" y="632473"/>
                  <a:pt x="5529596" y="650885"/>
                </a:cubicBezTo>
                <a:cubicBezTo>
                  <a:pt x="5364670" y="669297"/>
                  <a:pt x="5173091" y="669932"/>
                  <a:pt x="5041695" y="650885"/>
                </a:cubicBezTo>
                <a:cubicBezTo>
                  <a:pt x="4910299" y="631838"/>
                  <a:pt x="4618860" y="646204"/>
                  <a:pt x="4344693" y="650885"/>
                </a:cubicBezTo>
                <a:cubicBezTo>
                  <a:pt x="4070526" y="655566"/>
                  <a:pt x="4039232" y="671669"/>
                  <a:pt x="3856792" y="650885"/>
                </a:cubicBezTo>
                <a:cubicBezTo>
                  <a:pt x="3674352" y="630101"/>
                  <a:pt x="3320729" y="622283"/>
                  <a:pt x="3090090" y="650885"/>
                </a:cubicBezTo>
                <a:cubicBezTo>
                  <a:pt x="2859451" y="679487"/>
                  <a:pt x="2822238" y="627173"/>
                  <a:pt x="2602189" y="650885"/>
                </a:cubicBezTo>
                <a:cubicBezTo>
                  <a:pt x="2382140" y="674597"/>
                  <a:pt x="2071072" y="620950"/>
                  <a:pt x="1835488" y="650885"/>
                </a:cubicBezTo>
                <a:cubicBezTo>
                  <a:pt x="1599904" y="680820"/>
                  <a:pt x="1277759" y="646615"/>
                  <a:pt x="999086" y="650885"/>
                </a:cubicBezTo>
                <a:cubicBezTo>
                  <a:pt x="720413" y="655155"/>
                  <a:pt x="429031" y="658818"/>
                  <a:pt x="92984" y="650885"/>
                </a:cubicBezTo>
                <a:cubicBezTo>
                  <a:pt x="116766" y="442972"/>
                  <a:pt x="98887" y="271505"/>
                  <a:pt x="92984" y="92984"/>
                </a:cubicBezTo>
                <a:close/>
                <a:moveTo>
                  <a:pt x="0" y="0"/>
                </a:moveTo>
                <a:cubicBezTo>
                  <a:pt x="29366" y="31710"/>
                  <a:pt x="60093" y="63519"/>
                  <a:pt x="92984" y="92984"/>
                </a:cubicBezTo>
                <a:moveTo>
                  <a:pt x="0" y="743869"/>
                </a:moveTo>
                <a:cubicBezTo>
                  <a:pt x="44878" y="701027"/>
                  <a:pt x="60664" y="683610"/>
                  <a:pt x="92984" y="650885"/>
                </a:cubicBezTo>
                <a:moveTo>
                  <a:pt x="7155983" y="0"/>
                </a:moveTo>
                <a:cubicBezTo>
                  <a:pt x="7119291" y="27785"/>
                  <a:pt x="7098990" y="60077"/>
                  <a:pt x="7062999" y="92984"/>
                </a:cubicBezTo>
                <a:moveTo>
                  <a:pt x="7155983" y="743869"/>
                </a:moveTo>
                <a:cubicBezTo>
                  <a:pt x="7126299" y="713188"/>
                  <a:pt x="7085728" y="673528"/>
                  <a:pt x="7062999" y="650885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0" i="0" dirty="0">
                <a:solidFill>
                  <a:schemeClr val="tx1"/>
                </a:solidFill>
                <a:effectLst/>
              </a:rPr>
              <a:t>Podjela poljskog teritorija nakon njemačkog i sovjetskog osvajanja</a:t>
            </a:r>
            <a:endParaRPr lang="hr-H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4061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45400284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266813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320512" y="1976247"/>
            <a:ext cx="11569830" cy="471340"/>
          </a:xfrm>
          <a:custGeom>
            <a:avLst/>
            <a:gdLst>
              <a:gd name="connsiteX0" fmla="*/ 0 w 11569830"/>
              <a:gd name="connsiteY0" fmla="*/ 98981 h 471340"/>
              <a:gd name="connsiteX1" fmla="*/ 359782 w 11569830"/>
              <a:gd name="connsiteY1" fmla="*/ 98981 h 471340"/>
              <a:gd name="connsiteX2" fmla="*/ 1051670 w 11569830"/>
              <a:gd name="connsiteY2" fmla="*/ 98981 h 471340"/>
              <a:gd name="connsiteX3" fmla="*/ 1964962 w 11569830"/>
              <a:gd name="connsiteY3" fmla="*/ 98981 h 471340"/>
              <a:gd name="connsiteX4" fmla="*/ 2546148 w 11569830"/>
              <a:gd name="connsiteY4" fmla="*/ 98981 h 471340"/>
              <a:gd name="connsiteX5" fmla="*/ 3459441 w 11569830"/>
              <a:gd name="connsiteY5" fmla="*/ 98981 h 471340"/>
              <a:gd name="connsiteX6" fmla="*/ 3819222 w 11569830"/>
              <a:gd name="connsiteY6" fmla="*/ 98981 h 471340"/>
              <a:gd name="connsiteX7" fmla="*/ 4289706 w 11569830"/>
              <a:gd name="connsiteY7" fmla="*/ 98981 h 471340"/>
              <a:gd name="connsiteX8" fmla="*/ 4981594 w 11569830"/>
              <a:gd name="connsiteY8" fmla="*/ 98981 h 471340"/>
              <a:gd name="connsiteX9" fmla="*/ 5784185 w 11569830"/>
              <a:gd name="connsiteY9" fmla="*/ 98981 h 471340"/>
              <a:gd name="connsiteX10" fmla="*/ 6365371 w 11569830"/>
              <a:gd name="connsiteY10" fmla="*/ 98981 h 471340"/>
              <a:gd name="connsiteX11" fmla="*/ 7167961 w 11569830"/>
              <a:gd name="connsiteY11" fmla="*/ 98981 h 471340"/>
              <a:gd name="connsiteX12" fmla="*/ 7749147 w 11569830"/>
              <a:gd name="connsiteY12" fmla="*/ 98981 h 471340"/>
              <a:gd name="connsiteX13" fmla="*/ 8441035 w 11569830"/>
              <a:gd name="connsiteY13" fmla="*/ 98981 h 471340"/>
              <a:gd name="connsiteX14" fmla="*/ 9022221 w 11569830"/>
              <a:gd name="connsiteY14" fmla="*/ 98981 h 471340"/>
              <a:gd name="connsiteX15" fmla="*/ 9935513 w 11569830"/>
              <a:gd name="connsiteY15" fmla="*/ 98981 h 471340"/>
              <a:gd name="connsiteX16" fmla="*/ 10405997 w 11569830"/>
              <a:gd name="connsiteY16" fmla="*/ 98981 h 471340"/>
              <a:gd name="connsiteX17" fmla="*/ 11070210 w 11569830"/>
              <a:gd name="connsiteY17" fmla="*/ 98981 h 471340"/>
              <a:gd name="connsiteX18" fmla="*/ 11070210 w 11569830"/>
              <a:gd name="connsiteY18" fmla="*/ 0 h 471340"/>
              <a:gd name="connsiteX19" fmla="*/ 11569830 w 11569830"/>
              <a:gd name="connsiteY19" fmla="*/ 235670 h 471340"/>
              <a:gd name="connsiteX20" fmla="*/ 11070210 w 11569830"/>
              <a:gd name="connsiteY20" fmla="*/ 471340 h 471340"/>
              <a:gd name="connsiteX21" fmla="*/ 11070210 w 11569830"/>
              <a:gd name="connsiteY21" fmla="*/ 372359 h 471340"/>
              <a:gd name="connsiteX22" fmla="*/ 10489024 w 11569830"/>
              <a:gd name="connsiteY22" fmla="*/ 372359 h 471340"/>
              <a:gd name="connsiteX23" fmla="*/ 9907838 w 11569830"/>
              <a:gd name="connsiteY23" fmla="*/ 372359 h 471340"/>
              <a:gd name="connsiteX24" fmla="*/ 9548056 w 11569830"/>
              <a:gd name="connsiteY24" fmla="*/ 372359 h 471340"/>
              <a:gd name="connsiteX25" fmla="*/ 8745466 w 11569830"/>
              <a:gd name="connsiteY25" fmla="*/ 372359 h 471340"/>
              <a:gd name="connsiteX26" fmla="*/ 7832174 w 11569830"/>
              <a:gd name="connsiteY26" fmla="*/ 372359 h 471340"/>
              <a:gd name="connsiteX27" fmla="*/ 6918881 w 11569830"/>
              <a:gd name="connsiteY27" fmla="*/ 372359 h 471340"/>
              <a:gd name="connsiteX28" fmla="*/ 6448397 w 11569830"/>
              <a:gd name="connsiteY28" fmla="*/ 372359 h 471340"/>
              <a:gd name="connsiteX29" fmla="*/ 5756509 w 11569830"/>
              <a:gd name="connsiteY29" fmla="*/ 372359 h 471340"/>
              <a:gd name="connsiteX30" fmla="*/ 5286025 w 11569830"/>
              <a:gd name="connsiteY30" fmla="*/ 372359 h 471340"/>
              <a:gd name="connsiteX31" fmla="*/ 4815541 w 11569830"/>
              <a:gd name="connsiteY31" fmla="*/ 372359 h 471340"/>
              <a:gd name="connsiteX32" fmla="*/ 4345057 w 11569830"/>
              <a:gd name="connsiteY32" fmla="*/ 372359 h 471340"/>
              <a:gd name="connsiteX33" fmla="*/ 3653169 w 11569830"/>
              <a:gd name="connsiteY33" fmla="*/ 372359 h 471340"/>
              <a:gd name="connsiteX34" fmla="*/ 3182685 w 11569830"/>
              <a:gd name="connsiteY34" fmla="*/ 372359 h 471340"/>
              <a:gd name="connsiteX35" fmla="*/ 2712201 w 11569830"/>
              <a:gd name="connsiteY35" fmla="*/ 372359 h 471340"/>
              <a:gd name="connsiteX36" fmla="*/ 1798909 w 11569830"/>
              <a:gd name="connsiteY36" fmla="*/ 372359 h 471340"/>
              <a:gd name="connsiteX37" fmla="*/ 1217723 w 11569830"/>
              <a:gd name="connsiteY37" fmla="*/ 372359 h 471340"/>
              <a:gd name="connsiteX38" fmla="*/ 857941 w 11569830"/>
              <a:gd name="connsiteY38" fmla="*/ 372359 h 471340"/>
              <a:gd name="connsiteX39" fmla="*/ 0 w 11569830"/>
              <a:gd name="connsiteY39" fmla="*/ 372359 h 471340"/>
              <a:gd name="connsiteX40" fmla="*/ 0 w 11569830"/>
              <a:gd name="connsiteY40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569830" h="471340" fill="none" extrusionOk="0">
                <a:moveTo>
                  <a:pt x="0" y="98981"/>
                </a:moveTo>
                <a:cubicBezTo>
                  <a:pt x="137251" y="112022"/>
                  <a:pt x="243011" y="100884"/>
                  <a:pt x="359782" y="98981"/>
                </a:cubicBezTo>
                <a:cubicBezTo>
                  <a:pt x="476553" y="97078"/>
                  <a:pt x="878865" y="127766"/>
                  <a:pt x="1051670" y="98981"/>
                </a:cubicBezTo>
                <a:cubicBezTo>
                  <a:pt x="1224475" y="70196"/>
                  <a:pt x="1556593" y="92230"/>
                  <a:pt x="1964962" y="98981"/>
                </a:cubicBezTo>
                <a:cubicBezTo>
                  <a:pt x="2373331" y="105732"/>
                  <a:pt x="2306102" y="89180"/>
                  <a:pt x="2546148" y="98981"/>
                </a:cubicBezTo>
                <a:cubicBezTo>
                  <a:pt x="2786194" y="108782"/>
                  <a:pt x="3258914" y="117162"/>
                  <a:pt x="3459441" y="98981"/>
                </a:cubicBezTo>
                <a:cubicBezTo>
                  <a:pt x="3659968" y="80800"/>
                  <a:pt x="3662919" y="93362"/>
                  <a:pt x="3819222" y="98981"/>
                </a:cubicBezTo>
                <a:cubicBezTo>
                  <a:pt x="3975525" y="104600"/>
                  <a:pt x="4097658" y="103731"/>
                  <a:pt x="4289706" y="98981"/>
                </a:cubicBezTo>
                <a:cubicBezTo>
                  <a:pt x="4481754" y="94231"/>
                  <a:pt x="4817474" y="89401"/>
                  <a:pt x="4981594" y="98981"/>
                </a:cubicBezTo>
                <a:cubicBezTo>
                  <a:pt x="5145714" y="108561"/>
                  <a:pt x="5454894" y="111278"/>
                  <a:pt x="5784185" y="98981"/>
                </a:cubicBezTo>
                <a:cubicBezTo>
                  <a:pt x="6113476" y="86684"/>
                  <a:pt x="6175799" y="114235"/>
                  <a:pt x="6365371" y="98981"/>
                </a:cubicBezTo>
                <a:cubicBezTo>
                  <a:pt x="6554943" y="83727"/>
                  <a:pt x="6829158" y="129168"/>
                  <a:pt x="7167961" y="98981"/>
                </a:cubicBezTo>
                <a:cubicBezTo>
                  <a:pt x="7506764" y="68795"/>
                  <a:pt x="7607540" y="90678"/>
                  <a:pt x="7749147" y="98981"/>
                </a:cubicBezTo>
                <a:cubicBezTo>
                  <a:pt x="7890754" y="107284"/>
                  <a:pt x="8190281" y="102674"/>
                  <a:pt x="8441035" y="98981"/>
                </a:cubicBezTo>
                <a:cubicBezTo>
                  <a:pt x="8691789" y="95288"/>
                  <a:pt x="8823032" y="119080"/>
                  <a:pt x="9022221" y="98981"/>
                </a:cubicBezTo>
                <a:cubicBezTo>
                  <a:pt x="9221410" y="78882"/>
                  <a:pt x="9692382" y="113514"/>
                  <a:pt x="9935513" y="98981"/>
                </a:cubicBezTo>
                <a:cubicBezTo>
                  <a:pt x="10178644" y="84448"/>
                  <a:pt x="10261079" y="94426"/>
                  <a:pt x="10405997" y="98981"/>
                </a:cubicBezTo>
                <a:cubicBezTo>
                  <a:pt x="10550915" y="103536"/>
                  <a:pt x="10862161" y="130923"/>
                  <a:pt x="11070210" y="98981"/>
                </a:cubicBezTo>
                <a:cubicBezTo>
                  <a:pt x="11068282" y="60378"/>
                  <a:pt x="11068655" y="37028"/>
                  <a:pt x="11070210" y="0"/>
                </a:cubicBezTo>
                <a:cubicBezTo>
                  <a:pt x="11174961" y="39439"/>
                  <a:pt x="11410216" y="157720"/>
                  <a:pt x="11569830" y="235670"/>
                </a:cubicBezTo>
                <a:cubicBezTo>
                  <a:pt x="11441412" y="278287"/>
                  <a:pt x="11175979" y="428228"/>
                  <a:pt x="11070210" y="471340"/>
                </a:cubicBezTo>
                <a:cubicBezTo>
                  <a:pt x="11073226" y="438637"/>
                  <a:pt x="11073624" y="413157"/>
                  <a:pt x="11070210" y="372359"/>
                </a:cubicBezTo>
                <a:cubicBezTo>
                  <a:pt x="10914512" y="393739"/>
                  <a:pt x="10703991" y="395623"/>
                  <a:pt x="10489024" y="372359"/>
                </a:cubicBezTo>
                <a:cubicBezTo>
                  <a:pt x="10274057" y="349095"/>
                  <a:pt x="10183752" y="347857"/>
                  <a:pt x="9907838" y="372359"/>
                </a:cubicBezTo>
                <a:cubicBezTo>
                  <a:pt x="9631924" y="396861"/>
                  <a:pt x="9655997" y="370126"/>
                  <a:pt x="9548056" y="372359"/>
                </a:cubicBezTo>
                <a:cubicBezTo>
                  <a:pt x="9440115" y="374592"/>
                  <a:pt x="8936965" y="375113"/>
                  <a:pt x="8745466" y="372359"/>
                </a:cubicBezTo>
                <a:cubicBezTo>
                  <a:pt x="8553967" y="369606"/>
                  <a:pt x="8066601" y="355513"/>
                  <a:pt x="7832174" y="372359"/>
                </a:cubicBezTo>
                <a:cubicBezTo>
                  <a:pt x="7597747" y="389205"/>
                  <a:pt x="7151497" y="393725"/>
                  <a:pt x="6918881" y="372359"/>
                </a:cubicBezTo>
                <a:cubicBezTo>
                  <a:pt x="6686265" y="350993"/>
                  <a:pt x="6575000" y="360981"/>
                  <a:pt x="6448397" y="372359"/>
                </a:cubicBezTo>
                <a:cubicBezTo>
                  <a:pt x="6321794" y="383737"/>
                  <a:pt x="5955591" y="400682"/>
                  <a:pt x="5756509" y="372359"/>
                </a:cubicBezTo>
                <a:cubicBezTo>
                  <a:pt x="5557427" y="344036"/>
                  <a:pt x="5475048" y="376277"/>
                  <a:pt x="5286025" y="372359"/>
                </a:cubicBezTo>
                <a:cubicBezTo>
                  <a:pt x="5097002" y="368441"/>
                  <a:pt x="4981390" y="372244"/>
                  <a:pt x="4815541" y="372359"/>
                </a:cubicBezTo>
                <a:cubicBezTo>
                  <a:pt x="4649692" y="372474"/>
                  <a:pt x="4571516" y="376608"/>
                  <a:pt x="4345057" y="372359"/>
                </a:cubicBezTo>
                <a:cubicBezTo>
                  <a:pt x="4118598" y="368110"/>
                  <a:pt x="3854888" y="379563"/>
                  <a:pt x="3653169" y="372359"/>
                </a:cubicBezTo>
                <a:cubicBezTo>
                  <a:pt x="3451450" y="365155"/>
                  <a:pt x="3372774" y="392981"/>
                  <a:pt x="3182685" y="372359"/>
                </a:cubicBezTo>
                <a:cubicBezTo>
                  <a:pt x="2992596" y="351737"/>
                  <a:pt x="2889195" y="363681"/>
                  <a:pt x="2712201" y="372359"/>
                </a:cubicBezTo>
                <a:cubicBezTo>
                  <a:pt x="2535207" y="381037"/>
                  <a:pt x="2130817" y="367666"/>
                  <a:pt x="1798909" y="372359"/>
                </a:cubicBezTo>
                <a:cubicBezTo>
                  <a:pt x="1467001" y="377052"/>
                  <a:pt x="1410224" y="401080"/>
                  <a:pt x="1217723" y="372359"/>
                </a:cubicBezTo>
                <a:cubicBezTo>
                  <a:pt x="1025222" y="343638"/>
                  <a:pt x="976626" y="373889"/>
                  <a:pt x="857941" y="372359"/>
                </a:cubicBezTo>
                <a:cubicBezTo>
                  <a:pt x="739256" y="370829"/>
                  <a:pt x="179817" y="335313"/>
                  <a:pt x="0" y="372359"/>
                </a:cubicBezTo>
                <a:cubicBezTo>
                  <a:pt x="765" y="276547"/>
                  <a:pt x="2136" y="163243"/>
                  <a:pt x="0" y="98981"/>
                </a:cubicBezTo>
                <a:close/>
              </a:path>
              <a:path w="11569830" h="471340" stroke="0" extrusionOk="0">
                <a:moveTo>
                  <a:pt x="0" y="98981"/>
                </a:moveTo>
                <a:cubicBezTo>
                  <a:pt x="139055" y="98871"/>
                  <a:pt x="277423" y="105902"/>
                  <a:pt x="470484" y="98981"/>
                </a:cubicBezTo>
                <a:cubicBezTo>
                  <a:pt x="663545" y="92060"/>
                  <a:pt x="667195" y="109182"/>
                  <a:pt x="830266" y="98981"/>
                </a:cubicBezTo>
                <a:cubicBezTo>
                  <a:pt x="993337" y="88780"/>
                  <a:pt x="1199885" y="123967"/>
                  <a:pt x="1411452" y="98981"/>
                </a:cubicBezTo>
                <a:cubicBezTo>
                  <a:pt x="1623019" y="73995"/>
                  <a:pt x="1745356" y="94104"/>
                  <a:pt x="1881936" y="98981"/>
                </a:cubicBezTo>
                <a:cubicBezTo>
                  <a:pt x="2018516" y="103858"/>
                  <a:pt x="2228076" y="100966"/>
                  <a:pt x="2573824" y="98981"/>
                </a:cubicBezTo>
                <a:cubicBezTo>
                  <a:pt x="2919572" y="96996"/>
                  <a:pt x="2980720" y="114277"/>
                  <a:pt x="3265712" y="98981"/>
                </a:cubicBezTo>
                <a:cubicBezTo>
                  <a:pt x="3550704" y="83685"/>
                  <a:pt x="3824008" y="80110"/>
                  <a:pt x="4068302" y="98981"/>
                </a:cubicBezTo>
                <a:cubicBezTo>
                  <a:pt x="4312596" y="117853"/>
                  <a:pt x="4383200" y="108928"/>
                  <a:pt x="4538786" y="98981"/>
                </a:cubicBezTo>
                <a:cubicBezTo>
                  <a:pt x="4694372" y="89034"/>
                  <a:pt x="4726213" y="86901"/>
                  <a:pt x="4898568" y="98981"/>
                </a:cubicBezTo>
                <a:cubicBezTo>
                  <a:pt x="5070923" y="111061"/>
                  <a:pt x="5443564" y="116026"/>
                  <a:pt x="5701158" y="98981"/>
                </a:cubicBezTo>
                <a:cubicBezTo>
                  <a:pt x="5958752" y="81937"/>
                  <a:pt x="6010303" y="105423"/>
                  <a:pt x="6282344" y="98981"/>
                </a:cubicBezTo>
                <a:cubicBezTo>
                  <a:pt x="6554385" y="92539"/>
                  <a:pt x="6694138" y="95005"/>
                  <a:pt x="6863530" y="98981"/>
                </a:cubicBezTo>
                <a:cubicBezTo>
                  <a:pt x="7032922" y="102957"/>
                  <a:pt x="7287634" y="80689"/>
                  <a:pt x="7444716" y="98981"/>
                </a:cubicBezTo>
                <a:cubicBezTo>
                  <a:pt x="7601798" y="117273"/>
                  <a:pt x="7685958" y="76927"/>
                  <a:pt x="7915200" y="98981"/>
                </a:cubicBezTo>
                <a:cubicBezTo>
                  <a:pt x="8144442" y="121035"/>
                  <a:pt x="8210344" y="114514"/>
                  <a:pt x="8496386" y="98981"/>
                </a:cubicBezTo>
                <a:cubicBezTo>
                  <a:pt x="8782428" y="83448"/>
                  <a:pt x="8771600" y="81234"/>
                  <a:pt x="8856168" y="98981"/>
                </a:cubicBezTo>
                <a:cubicBezTo>
                  <a:pt x="8940736" y="116728"/>
                  <a:pt x="9398969" y="58042"/>
                  <a:pt x="9769460" y="98981"/>
                </a:cubicBezTo>
                <a:cubicBezTo>
                  <a:pt x="10139951" y="139920"/>
                  <a:pt x="10081940" y="126227"/>
                  <a:pt x="10350646" y="98981"/>
                </a:cubicBezTo>
                <a:cubicBezTo>
                  <a:pt x="10619352" y="71735"/>
                  <a:pt x="10783262" y="96747"/>
                  <a:pt x="11070210" y="98981"/>
                </a:cubicBezTo>
                <a:cubicBezTo>
                  <a:pt x="11066931" y="54238"/>
                  <a:pt x="11066540" y="33957"/>
                  <a:pt x="11070210" y="0"/>
                </a:cubicBezTo>
                <a:cubicBezTo>
                  <a:pt x="11281019" y="118040"/>
                  <a:pt x="11417373" y="188502"/>
                  <a:pt x="11569830" y="235670"/>
                </a:cubicBezTo>
                <a:cubicBezTo>
                  <a:pt x="11411170" y="339458"/>
                  <a:pt x="11264320" y="401840"/>
                  <a:pt x="11070210" y="471340"/>
                </a:cubicBezTo>
                <a:cubicBezTo>
                  <a:pt x="11071535" y="442665"/>
                  <a:pt x="11072914" y="402929"/>
                  <a:pt x="11070210" y="372359"/>
                </a:cubicBezTo>
                <a:cubicBezTo>
                  <a:pt x="10798350" y="357556"/>
                  <a:pt x="10670612" y="396542"/>
                  <a:pt x="10489024" y="372359"/>
                </a:cubicBezTo>
                <a:cubicBezTo>
                  <a:pt x="10307436" y="348176"/>
                  <a:pt x="9907024" y="408123"/>
                  <a:pt x="9575732" y="372359"/>
                </a:cubicBezTo>
                <a:cubicBezTo>
                  <a:pt x="9244440" y="336595"/>
                  <a:pt x="8958970" y="344397"/>
                  <a:pt x="8662439" y="372359"/>
                </a:cubicBezTo>
                <a:cubicBezTo>
                  <a:pt x="8365908" y="400321"/>
                  <a:pt x="8083617" y="387087"/>
                  <a:pt x="7859849" y="372359"/>
                </a:cubicBezTo>
                <a:cubicBezTo>
                  <a:pt x="7636081" y="357632"/>
                  <a:pt x="7573679" y="368760"/>
                  <a:pt x="7500067" y="372359"/>
                </a:cubicBezTo>
                <a:cubicBezTo>
                  <a:pt x="7426455" y="375958"/>
                  <a:pt x="7265939" y="358068"/>
                  <a:pt x="7140285" y="372359"/>
                </a:cubicBezTo>
                <a:cubicBezTo>
                  <a:pt x="7014631" y="386650"/>
                  <a:pt x="6592678" y="375081"/>
                  <a:pt x="6448397" y="372359"/>
                </a:cubicBezTo>
                <a:cubicBezTo>
                  <a:pt x="6304116" y="369637"/>
                  <a:pt x="6040364" y="355630"/>
                  <a:pt x="5867211" y="372359"/>
                </a:cubicBezTo>
                <a:cubicBezTo>
                  <a:pt x="5694058" y="389088"/>
                  <a:pt x="5617697" y="375200"/>
                  <a:pt x="5507429" y="372359"/>
                </a:cubicBezTo>
                <a:cubicBezTo>
                  <a:pt x="5397161" y="369518"/>
                  <a:pt x="4879068" y="393189"/>
                  <a:pt x="4704839" y="372359"/>
                </a:cubicBezTo>
                <a:cubicBezTo>
                  <a:pt x="4530610" y="351530"/>
                  <a:pt x="4245934" y="342359"/>
                  <a:pt x="3902249" y="372359"/>
                </a:cubicBezTo>
                <a:cubicBezTo>
                  <a:pt x="3558564" y="402360"/>
                  <a:pt x="3362041" y="377975"/>
                  <a:pt x="3210361" y="372359"/>
                </a:cubicBezTo>
                <a:cubicBezTo>
                  <a:pt x="3058681" y="366743"/>
                  <a:pt x="2679394" y="379100"/>
                  <a:pt x="2407771" y="372359"/>
                </a:cubicBezTo>
                <a:cubicBezTo>
                  <a:pt x="2136148" y="365619"/>
                  <a:pt x="1904469" y="394791"/>
                  <a:pt x="1605180" y="372359"/>
                </a:cubicBezTo>
                <a:cubicBezTo>
                  <a:pt x="1305891" y="349927"/>
                  <a:pt x="1330862" y="388576"/>
                  <a:pt x="1245399" y="372359"/>
                </a:cubicBezTo>
                <a:cubicBezTo>
                  <a:pt x="1159936" y="356142"/>
                  <a:pt x="1025725" y="387201"/>
                  <a:pt x="885617" y="372359"/>
                </a:cubicBezTo>
                <a:cubicBezTo>
                  <a:pt x="745509" y="357517"/>
                  <a:pt x="385063" y="378173"/>
                  <a:pt x="0" y="372359"/>
                </a:cubicBezTo>
                <a:cubicBezTo>
                  <a:pt x="-3769" y="253678"/>
                  <a:pt x="-12746" y="173598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1574278" y="197624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48015BBD-9E2F-44FF-B01A-7C73FA6CB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75934" y="3842540"/>
            <a:ext cx="1998482" cy="2827206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835792" y="1184914"/>
            <a:ext cx="1414015" cy="830997"/>
          </a:xfrm>
          <a:custGeom>
            <a:avLst/>
            <a:gdLst>
              <a:gd name="connsiteX0" fmla="*/ 0 w 1414015"/>
              <a:gd name="connsiteY0" fmla="*/ 0 h 830997"/>
              <a:gd name="connsiteX1" fmla="*/ 471338 w 1414015"/>
              <a:gd name="connsiteY1" fmla="*/ 0 h 830997"/>
              <a:gd name="connsiteX2" fmla="*/ 928537 w 1414015"/>
              <a:gd name="connsiteY2" fmla="*/ 0 h 830997"/>
              <a:gd name="connsiteX3" fmla="*/ 1414015 w 1414015"/>
              <a:gd name="connsiteY3" fmla="*/ 0 h 830997"/>
              <a:gd name="connsiteX4" fmla="*/ 1414015 w 1414015"/>
              <a:gd name="connsiteY4" fmla="*/ 432118 h 830997"/>
              <a:gd name="connsiteX5" fmla="*/ 1414015 w 1414015"/>
              <a:gd name="connsiteY5" fmla="*/ 830997 h 830997"/>
              <a:gd name="connsiteX6" fmla="*/ 970957 w 1414015"/>
              <a:gd name="connsiteY6" fmla="*/ 830997 h 830997"/>
              <a:gd name="connsiteX7" fmla="*/ 513759 w 1414015"/>
              <a:gd name="connsiteY7" fmla="*/ 830997 h 830997"/>
              <a:gd name="connsiteX8" fmla="*/ 0 w 1414015"/>
              <a:gd name="connsiteY8" fmla="*/ 830997 h 830997"/>
              <a:gd name="connsiteX9" fmla="*/ 0 w 1414015"/>
              <a:gd name="connsiteY9" fmla="*/ 415499 h 830997"/>
              <a:gd name="connsiteX10" fmla="*/ 0 w 1414015"/>
              <a:gd name="connsiteY1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4015" h="830997" fill="none" extrusionOk="0">
                <a:moveTo>
                  <a:pt x="0" y="0"/>
                </a:moveTo>
                <a:cubicBezTo>
                  <a:pt x="199558" y="15895"/>
                  <a:pt x="269202" y="-22524"/>
                  <a:pt x="471338" y="0"/>
                </a:cubicBezTo>
                <a:cubicBezTo>
                  <a:pt x="673474" y="22524"/>
                  <a:pt x="741586" y="21755"/>
                  <a:pt x="928537" y="0"/>
                </a:cubicBezTo>
                <a:cubicBezTo>
                  <a:pt x="1115488" y="-21755"/>
                  <a:pt x="1274880" y="23320"/>
                  <a:pt x="1414015" y="0"/>
                </a:cubicBezTo>
                <a:cubicBezTo>
                  <a:pt x="1407018" y="99774"/>
                  <a:pt x="1431149" y="261219"/>
                  <a:pt x="1414015" y="432118"/>
                </a:cubicBezTo>
                <a:cubicBezTo>
                  <a:pt x="1396881" y="603017"/>
                  <a:pt x="1427696" y="722027"/>
                  <a:pt x="1414015" y="830997"/>
                </a:cubicBezTo>
                <a:cubicBezTo>
                  <a:pt x="1323951" y="820567"/>
                  <a:pt x="1103865" y="826785"/>
                  <a:pt x="970957" y="830997"/>
                </a:cubicBezTo>
                <a:cubicBezTo>
                  <a:pt x="838049" y="835209"/>
                  <a:pt x="660619" y="839844"/>
                  <a:pt x="513759" y="830997"/>
                </a:cubicBezTo>
                <a:cubicBezTo>
                  <a:pt x="366899" y="822150"/>
                  <a:pt x="143766" y="815669"/>
                  <a:pt x="0" y="830997"/>
                </a:cubicBezTo>
                <a:cubicBezTo>
                  <a:pt x="-1605" y="719932"/>
                  <a:pt x="11351" y="544358"/>
                  <a:pt x="0" y="415499"/>
                </a:cubicBezTo>
                <a:cubicBezTo>
                  <a:pt x="-11351" y="286640"/>
                  <a:pt x="13210" y="87260"/>
                  <a:pt x="0" y="0"/>
                </a:cubicBezTo>
                <a:close/>
              </a:path>
              <a:path w="1414015" h="830997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0223" y="156304"/>
                  <a:pt x="1404117" y="248797"/>
                  <a:pt x="1414015" y="407189"/>
                </a:cubicBezTo>
                <a:cubicBezTo>
                  <a:pt x="1423913" y="565581"/>
                  <a:pt x="1413030" y="698814"/>
                  <a:pt x="1414015" y="830997"/>
                </a:cubicBezTo>
                <a:cubicBezTo>
                  <a:pt x="1242779" y="812377"/>
                  <a:pt x="1078436" y="817257"/>
                  <a:pt x="928537" y="830997"/>
                </a:cubicBezTo>
                <a:cubicBezTo>
                  <a:pt x="778638" y="844737"/>
                  <a:pt x="614318" y="838479"/>
                  <a:pt x="485478" y="830997"/>
                </a:cubicBezTo>
                <a:cubicBezTo>
                  <a:pt x="356638" y="823515"/>
                  <a:pt x="174441" y="842923"/>
                  <a:pt x="0" y="830997"/>
                </a:cubicBezTo>
                <a:cubicBezTo>
                  <a:pt x="-18139" y="681450"/>
                  <a:pt x="5036" y="511965"/>
                  <a:pt x="0" y="423808"/>
                </a:cubicBezTo>
                <a:cubicBezTo>
                  <a:pt x="-5036" y="335651"/>
                  <a:pt x="6028" y="10058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rujna 1939.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8E5C5608-4509-478F-95A9-E18326301D60}"/>
              </a:ext>
            </a:extLst>
          </p:cNvPr>
          <p:cNvSpPr txBox="1"/>
          <p:nvPr/>
        </p:nvSpPr>
        <p:spPr>
          <a:xfrm>
            <a:off x="747752" y="2464881"/>
            <a:ext cx="1590094" cy="1200329"/>
          </a:xfrm>
          <a:custGeom>
            <a:avLst/>
            <a:gdLst>
              <a:gd name="connsiteX0" fmla="*/ 0 w 1590094"/>
              <a:gd name="connsiteY0" fmla="*/ 0 h 1200329"/>
              <a:gd name="connsiteX1" fmla="*/ 1590094 w 1590094"/>
              <a:gd name="connsiteY1" fmla="*/ 0 h 1200329"/>
              <a:gd name="connsiteX2" fmla="*/ 1590094 w 1590094"/>
              <a:gd name="connsiteY2" fmla="*/ 1200329 h 1200329"/>
              <a:gd name="connsiteX3" fmla="*/ 0 w 1590094"/>
              <a:gd name="connsiteY3" fmla="*/ 1200329 h 1200329"/>
              <a:gd name="connsiteX4" fmla="*/ 0 w 1590094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0094" h="1200329" fill="none" extrusionOk="0">
                <a:moveTo>
                  <a:pt x="0" y="0"/>
                </a:moveTo>
                <a:cubicBezTo>
                  <a:pt x="542509" y="-122395"/>
                  <a:pt x="1385136" y="67488"/>
                  <a:pt x="1590094" y="0"/>
                </a:cubicBezTo>
                <a:cubicBezTo>
                  <a:pt x="1590482" y="160593"/>
                  <a:pt x="1691197" y="873550"/>
                  <a:pt x="1590094" y="1200329"/>
                </a:cubicBezTo>
                <a:cubicBezTo>
                  <a:pt x="1000121" y="1296201"/>
                  <a:pt x="594780" y="1271883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1590094" h="1200329" stroke="0" extrusionOk="0">
                <a:moveTo>
                  <a:pt x="0" y="0"/>
                </a:moveTo>
                <a:cubicBezTo>
                  <a:pt x="667995" y="32092"/>
                  <a:pt x="1239390" y="130479"/>
                  <a:pt x="1590094" y="0"/>
                </a:cubicBezTo>
                <a:cubicBezTo>
                  <a:pt x="1640820" y="209113"/>
                  <a:pt x="1581018" y="991652"/>
                  <a:pt x="1590094" y="1200329"/>
                </a:cubicBezTo>
                <a:cubicBezTo>
                  <a:pt x="997747" y="1286179"/>
                  <a:pt x="288396" y="1115110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Napad Njemačke na Poljsku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027030" y="190083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BD65CCE4-6C74-477D-92E4-45359974EF29}"/>
              </a:ext>
            </a:extLst>
          </p:cNvPr>
          <p:cNvSpPr txBox="1"/>
          <p:nvPr/>
        </p:nvSpPr>
        <p:spPr>
          <a:xfrm>
            <a:off x="9426863" y="1184914"/>
            <a:ext cx="1190859" cy="830997"/>
          </a:xfrm>
          <a:custGeom>
            <a:avLst/>
            <a:gdLst>
              <a:gd name="connsiteX0" fmla="*/ 0 w 1190859"/>
              <a:gd name="connsiteY0" fmla="*/ 0 h 830997"/>
              <a:gd name="connsiteX1" fmla="*/ 607338 w 1190859"/>
              <a:gd name="connsiteY1" fmla="*/ 0 h 830997"/>
              <a:gd name="connsiteX2" fmla="*/ 1190859 w 1190859"/>
              <a:gd name="connsiteY2" fmla="*/ 0 h 830997"/>
              <a:gd name="connsiteX3" fmla="*/ 1190859 w 1190859"/>
              <a:gd name="connsiteY3" fmla="*/ 398879 h 830997"/>
              <a:gd name="connsiteX4" fmla="*/ 1190859 w 1190859"/>
              <a:gd name="connsiteY4" fmla="*/ 830997 h 830997"/>
              <a:gd name="connsiteX5" fmla="*/ 619247 w 1190859"/>
              <a:gd name="connsiteY5" fmla="*/ 830997 h 830997"/>
              <a:gd name="connsiteX6" fmla="*/ 0 w 1190859"/>
              <a:gd name="connsiteY6" fmla="*/ 830997 h 830997"/>
              <a:gd name="connsiteX7" fmla="*/ 0 w 1190859"/>
              <a:gd name="connsiteY7" fmla="*/ 398879 h 830997"/>
              <a:gd name="connsiteX8" fmla="*/ 0 w 1190859"/>
              <a:gd name="connsiteY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0859" h="830997" fill="none" extrusionOk="0">
                <a:moveTo>
                  <a:pt x="0" y="0"/>
                </a:moveTo>
                <a:cubicBezTo>
                  <a:pt x="177409" y="-23994"/>
                  <a:pt x="356463" y="14294"/>
                  <a:pt x="607338" y="0"/>
                </a:cubicBezTo>
                <a:cubicBezTo>
                  <a:pt x="858213" y="-14294"/>
                  <a:pt x="1018016" y="3155"/>
                  <a:pt x="1190859" y="0"/>
                </a:cubicBezTo>
                <a:cubicBezTo>
                  <a:pt x="1203550" y="130188"/>
                  <a:pt x="1202756" y="302104"/>
                  <a:pt x="1190859" y="398879"/>
                </a:cubicBezTo>
                <a:cubicBezTo>
                  <a:pt x="1178962" y="495654"/>
                  <a:pt x="1182267" y="705845"/>
                  <a:pt x="1190859" y="830997"/>
                </a:cubicBezTo>
                <a:cubicBezTo>
                  <a:pt x="920642" y="811244"/>
                  <a:pt x="872748" y="839209"/>
                  <a:pt x="619247" y="830997"/>
                </a:cubicBezTo>
                <a:cubicBezTo>
                  <a:pt x="365746" y="822785"/>
                  <a:pt x="261510" y="853754"/>
                  <a:pt x="0" y="830997"/>
                </a:cubicBezTo>
                <a:cubicBezTo>
                  <a:pt x="-20466" y="643518"/>
                  <a:pt x="8840" y="553552"/>
                  <a:pt x="0" y="398879"/>
                </a:cubicBezTo>
                <a:cubicBezTo>
                  <a:pt x="-8840" y="244206"/>
                  <a:pt x="-17778" y="175349"/>
                  <a:pt x="0" y="0"/>
                </a:cubicBezTo>
                <a:close/>
              </a:path>
              <a:path w="1190859" h="830997" stroke="0" extrusionOk="0">
                <a:moveTo>
                  <a:pt x="0" y="0"/>
                </a:moveTo>
                <a:cubicBezTo>
                  <a:pt x="219156" y="-25907"/>
                  <a:pt x="489790" y="-29144"/>
                  <a:pt x="619247" y="0"/>
                </a:cubicBezTo>
                <a:cubicBezTo>
                  <a:pt x="748704" y="29144"/>
                  <a:pt x="1048573" y="5716"/>
                  <a:pt x="1190859" y="0"/>
                </a:cubicBezTo>
                <a:cubicBezTo>
                  <a:pt x="1175981" y="152451"/>
                  <a:pt x="1172538" y="341284"/>
                  <a:pt x="1190859" y="432118"/>
                </a:cubicBezTo>
                <a:cubicBezTo>
                  <a:pt x="1209180" y="522952"/>
                  <a:pt x="1208593" y="661357"/>
                  <a:pt x="1190859" y="830997"/>
                </a:cubicBezTo>
                <a:cubicBezTo>
                  <a:pt x="940082" y="811173"/>
                  <a:pt x="743463" y="844673"/>
                  <a:pt x="619247" y="830997"/>
                </a:cubicBezTo>
                <a:cubicBezTo>
                  <a:pt x="495031" y="817321"/>
                  <a:pt x="273746" y="809071"/>
                  <a:pt x="0" y="830997"/>
                </a:cubicBezTo>
                <a:cubicBezTo>
                  <a:pt x="-4083" y="657062"/>
                  <a:pt x="-13618" y="621277"/>
                  <a:pt x="0" y="432118"/>
                </a:cubicBezTo>
                <a:cubicBezTo>
                  <a:pt x="13618" y="242959"/>
                  <a:pt x="-20510" y="127874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ljeto 1940.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E2D17B9A-08B6-41E9-A8E8-03BFAD48D98E}"/>
              </a:ext>
            </a:extLst>
          </p:cNvPr>
          <p:cNvSpPr txBox="1"/>
          <p:nvPr/>
        </p:nvSpPr>
        <p:spPr>
          <a:xfrm>
            <a:off x="9213862" y="2464881"/>
            <a:ext cx="1626336" cy="830997"/>
          </a:xfrm>
          <a:custGeom>
            <a:avLst/>
            <a:gdLst>
              <a:gd name="connsiteX0" fmla="*/ 0 w 1626336"/>
              <a:gd name="connsiteY0" fmla="*/ 0 h 830997"/>
              <a:gd name="connsiteX1" fmla="*/ 1626336 w 1626336"/>
              <a:gd name="connsiteY1" fmla="*/ 0 h 830997"/>
              <a:gd name="connsiteX2" fmla="*/ 1626336 w 1626336"/>
              <a:gd name="connsiteY2" fmla="*/ 830997 h 830997"/>
              <a:gd name="connsiteX3" fmla="*/ 0 w 1626336"/>
              <a:gd name="connsiteY3" fmla="*/ 830997 h 830997"/>
              <a:gd name="connsiteX4" fmla="*/ 0 w 16263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336" h="830997" fill="none" extrusionOk="0">
                <a:moveTo>
                  <a:pt x="0" y="0"/>
                </a:moveTo>
                <a:cubicBezTo>
                  <a:pt x="240749" y="69469"/>
                  <a:pt x="1002264" y="-8798"/>
                  <a:pt x="1626336" y="0"/>
                </a:cubicBezTo>
                <a:cubicBezTo>
                  <a:pt x="1626724" y="159294"/>
                  <a:pt x="1577860" y="688084"/>
                  <a:pt x="1626336" y="830997"/>
                </a:cubicBezTo>
                <a:cubicBezTo>
                  <a:pt x="1028229" y="822237"/>
                  <a:pt x="487295" y="799388"/>
                  <a:pt x="0" y="830997"/>
                </a:cubicBezTo>
                <a:cubicBezTo>
                  <a:pt x="27268" y="568197"/>
                  <a:pt x="8603" y="327484"/>
                  <a:pt x="0" y="0"/>
                </a:cubicBezTo>
                <a:close/>
              </a:path>
              <a:path w="1626336" h="830997" stroke="0" extrusionOk="0">
                <a:moveTo>
                  <a:pt x="0" y="0"/>
                </a:moveTo>
                <a:cubicBezTo>
                  <a:pt x="770528" y="79036"/>
                  <a:pt x="1018143" y="92960"/>
                  <a:pt x="1626336" y="0"/>
                </a:cubicBezTo>
                <a:cubicBezTo>
                  <a:pt x="1677062" y="355651"/>
                  <a:pt x="1667120" y="583149"/>
                  <a:pt x="1626336" y="830997"/>
                </a:cubicBezTo>
                <a:cubicBezTo>
                  <a:pt x="1050391" y="893298"/>
                  <a:pt x="736231" y="747163"/>
                  <a:pt x="0" y="830997"/>
                </a:cubicBezTo>
                <a:cubicBezTo>
                  <a:pt x="-20255" y="474543"/>
                  <a:pt x="-38540" y="33561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Operacija </a:t>
            </a:r>
            <a:r>
              <a:rPr lang="hr-HR" sz="2400" i="1" dirty="0"/>
              <a:t>Morski lav</a:t>
            </a:r>
          </a:p>
        </p:txBody>
      </p:sp>
      <p:sp>
        <p:nvSpPr>
          <p:cNvPr id="15" name="Oblačić za govor: ovalni 14">
            <a:extLst>
              <a:ext uri="{FF2B5EF4-FFF2-40B4-BE49-F238E27FC236}">
                <a16:creationId xmlns:a16="http://schemas.microsoft.com/office/drawing/2014/main" xmlns="" id="{F3C10D70-D781-4865-848E-7EC01A3E62F9}"/>
              </a:ext>
            </a:extLst>
          </p:cNvPr>
          <p:cNvSpPr/>
          <p:nvPr/>
        </p:nvSpPr>
        <p:spPr>
          <a:xfrm>
            <a:off x="4183739" y="3313172"/>
            <a:ext cx="5252491" cy="3461294"/>
          </a:xfrm>
          <a:custGeom>
            <a:avLst/>
            <a:gdLst>
              <a:gd name="connsiteX0" fmla="*/ -897756 w 5252491"/>
              <a:gd name="connsiteY0" fmla="*/ 1189751 h 3461294"/>
              <a:gd name="connsiteX1" fmla="*/ -311773 w 5252491"/>
              <a:gd name="connsiteY1" fmla="*/ 1103381 h 3461294"/>
              <a:gd name="connsiteX2" fmla="*/ 229134 w 5252491"/>
              <a:gd name="connsiteY2" fmla="*/ 1023654 h 3461294"/>
              <a:gd name="connsiteX3" fmla="*/ 3011186 w 5252491"/>
              <a:gd name="connsiteY3" fmla="*/ 18692 h 3461294"/>
              <a:gd name="connsiteX4" fmla="*/ 5181149 w 5252491"/>
              <a:gd name="connsiteY4" fmla="*/ 2131293 h 3461294"/>
              <a:gd name="connsiteX5" fmla="*/ 2470480 w 5252491"/>
              <a:gd name="connsiteY5" fmla="*/ 3458247 h 3461294"/>
              <a:gd name="connsiteX6" fmla="*/ 1782 w 5252491"/>
              <a:gd name="connsiteY6" fmla="*/ 1666882 h 3461294"/>
              <a:gd name="connsiteX7" fmla="*/ -438992 w 5252491"/>
              <a:gd name="connsiteY7" fmla="*/ 1433088 h 3461294"/>
              <a:gd name="connsiteX8" fmla="*/ -897756 w 5252491"/>
              <a:gd name="connsiteY8" fmla="*/ 1189751 h 3461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52491" h="3461294" fill="none" extrusionOk="0">
                <a:moveTo>
                  <a:pt x="-897756" y="1189751"/>
                </a:moveTo>
                <a:cubicBezTo>
                  <a:pt x="-764115" y="1148287"/>
                  <a:pt x="-500171" y="1105500"/>
                  <a:pt x="-311773" y="1103381"/>
                </a:cubicBezTo>
                <a:cubicBezTo>
                  <a:pt x="-123375" y="1101262"/>
                  <a:pt x="-24462" y="1083618"/>
                  <a:pt x="229134" y="1023654"/>
                </a:cubicBezTo>
                <a:cubicBezTo>
                  <a:pt x="898951" y="485288"/>
                  <a:pt x="1931994" y="-164576"/>
                  <a:pt x="3011186" y="18692"/>
                </a:cubicBezTo>
                <a:cubicBezTo>
                  <a:pt x="4539299" y="117104"/>
                  <a:pt x="5638772" y="1373900"/>
                  <a:pt x="5181149" y="2131293"/>
                </a:cubicBezTo>
                <a:cubicBezTo>
                  <a:pt x="4824157" y="2849073"/>
                  <a:pt x="3588801" y="3286647"/>
                  <a:pt x="2470480" y="3458247"/>
                </a:cubicBezTo>
                <a:cubicBezTo>
                  <a:pt x="872946" y="3451158"/>
                  <a:pt x="-71810" y="2626204"/>
                  <a:pt x="1782" y="1666882"/>
                </a:cubicBezTo>
                <a:cubicBezTo>
                  <a:pt x="-199745" y="1581290"/>
                  <a:pt x="-317969" y="1481129"/>
                  <a:pt x="-438992" y="1433088"/>
                </a:cubicBezTo>
                <a:cubicBezTo>
                  <a:pt x="-560015" y="1385047"/>
                  <a:pt x="-767412" y="1267752"/>
                  <a:pt x="-897756" y="1189751"/>
                </a:cubicBezTo>
                <a:close/>
              </a:path>
              <a:path w="5252491" h="3461294" stroke="0" extrusionOk="0">
                <a:moveTo>
                  <a:pt x="-897756" y="1189751"/>
                </a:moveTo>
                <a:cubicBezTo>
                  <a:pt x="-726348" y="1145259"/>
                  <a:pt x="-596038" y="1155020"/>
                  <a:pt x="-368118" y="1111685"/>
                </a:cubicBezTo>
                <a:cubicBezTo>
                  <a:pt x="-140197" y="1068350"/>
                  <a:pt x="-11149" y="1076471"/>
                  <a:pt x="229134" y="1023654"/>
                </a:cubicBezTo>
                <a:cubicBezTo>
                  <a:pt x="692551" y="223890"/>
                  <a:pt x="1723515" y="119570"/>
                  <a:pt x="3011186" y="18692"/>
                </a:cubicBezTo>
                <a:cubicBezTo>
                  <a:pt x="4485706" y="115906"/>
                  <a:pt x="5313401" y="1242084"/>
                  <a:pt x="5181149" y="2131293"/>
                </a:cubicBezTo>
                <a:cubicBezTo>
                  <a:pt x="4801108" y="2958274"/>
                  <a:pt x="3580396" y="3381032"/>
                  <a:pt x="2470480" y="3458247"/>
                </a:cubicBezTo>
                <a:cubicBezTo>
                  <a:pt x="1184300" y="3566714"/>
                  <a:pt x="-188561" y="2561614"/>
                  <a:pt x="1782" y="1666882"/>
                </a:cubicBezTo>
                <a:cubicBezTo>
                  <a:pt x="-96421" y="1604341"/>
                  <a:pt x="-302373" y="1502510"/>
                  <a:pt x="-421001" y="1442630"/>
                </a:cubicBezTo>
                <a:cubicBezTo>
                  <a:pt x="-539629" y="1382750"/>
                  <a:pt x="-654888" y="1292386"/>
                  <a:pt x="-897756" y="118975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67092"/>
                      <a:gd name="adj2" fmla="val -1562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ročitaj tekst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 na zapadu </a:t>
            </a:r>
            <a:endParaRPr lang="hr-HR" sz="2400" b="1" i="1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U/str. 83 – 85), a potom na lentu vremena ispiši važne događaje u tijeku njemačkih osvajanja u Europi od rujna 1939. do ljeta 1940. godine. </a:t>
            </a:r>
          </a:p>
        </p:txBody>
      </p:sp>
    </p:spTree>
    <p:extLst>
      <p:ext uri="{BB962C8B-B14F-4D97-AF65-F5344CB8AC3E}">
        <p14:creationId xmlns:p14="http://schemas.microsoft.com/office/powerpoint/2010/main" xmlns="" val="856009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81420313"/>
              </p:ext>
            </p:extLst>
          </p:nvPr>
        </p:nvGraphicFramePr>
        <p:xfrm>
          <a:off x="329935" y="2344965"/>
          <a:ext cx="5250733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Rat na zapadu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C53622ED-CE6B-489E-93B8-FFF26D35F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5509" y="1602557"/>
            <a:ext cx="6441819" cy="4831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568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42197856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537202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74342414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6609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670</Words>
  <Application>Microsoft Office PowerPoint</Application>
  <PresentationFormat>Custom</PresentationFormat>
  <Paragraphs>117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Elephant</vt:lpstr>
      <vt:lpstr>Calibri</vt:lpstr>
      <vt:lpstr>Calibri Light</vt:lpstr>
      <vt:lpstr>Times New Roman</vt:lpstr>
      <vt:lpstr>Office Theme</vt:lpstr>
      <vt:lpstr>Rat na istoku i zapadu</vt:lpstr>
      <vt:lpstr>Slide 2</vt:lpstr>
      <vt:lpstr>Rat na istoku</vt:lpstr>
      <vt:lpstr>Slide 4</vt:lpstr>
      <vt:lpstr>Slide 5</vt:lpstr>
      <vt:lpstr>Slide 6</vt:lpstr>
      <vt:lpstr>Rat na zapadu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53</cp:revision>
  <dcterms:created xsi:type="dcterms:W3CDTF">2021-01-04T08:54:24Z</dcterms:created>
  <dcterms:modified xsi:type="dcterms:W3CDTF">2021-06-11T09:05:10Z</dcterms:modified>
</cp:coreProperties>
</file>